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notesSlides/notesSlide1.xml" ContentType="application/vnd.openxmlformats-officedocument.presentationml.notesSlide+xml"/>
  <Override PartName="/ppt/ink/ink73.xml" ContentType="application/inkml+xml"/>
  <Override PartName="/ppt/ink/ink74.xml" ContentType="application/inkml+xml"/>
  <Override PartName="/ppt/notesSlides/notesSlide2.xml" ContentType="application/vnd.openxmlformats-officedocument.presentationml.notesSlide+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notesSlides/notesSlide3.xml" ContentType="application/vnd.openxmlformats-officedocument.presentationml.notesSlide+xml"/>
  <Override PartName="/ppt/ink/ink81.xml" ContentType="application/inkml+xml"/>
  <Override PartName="/ppt/ink/ink82.xml" ContentType="application/inkml+xml"/>
  <Override PartName="/ppt/notesSlides/notesSlide4.xml" ContentType="application/vnd.openxmlformats-officedocument.presentationml.notesSlide+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notesSlides/notesSlide5.xml" ContentType="application/vnd.openxmlformats-officedocument.presentationml.notesSlide+xml"/>
  <Override PartName="/ppt/ink/ink88.xml" ContentType="application/inkml+xml"/>
  <Override PartName="/ppt/notesSlides/notesSlide6.xml" ContentType="application/vnd.openxmlformats-officedocument.presentationml.notesSlide+xml"/>
  <Override PartName="/ppt/ink/ink89.xml" ContentType="application/inkml+xml"/>
  <Override PartName="/ppt/ink/ink90.xml" ContentType="application/inkml+xml"/>
  <Override PartName="/ppt/ink/ink91.xml" ContentType="application/inkml+xml"/>
  <Override PartName="/ppt/notesSlides/notesSlide7.xml" ContentType="application/vnd.openxmlformats-officedocument.presentationml.notesSlide+xml"/>
  <Override PartName="/ppt/ink/ink92.xml" ContentType="application/inkml+xml"/>
  <Override PartName="/ppt/notesSlides/notesSlide8.xml" ContentType="application/vnd.openxmlformats-officedocument.presentationml.notesSlide+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notesSlides/notesSlide9.xml" ContentType="application/vnd.openxmlformats-officedocument.presentationml.notesSlide+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notesSlides/notesSlide10.xml" ContentType="application/vnd.openxmlformats-officedocument.presentationml.notesSlide+xml"/>
  <Override PartName="/ppt/ink/ink108.xml" ContentType="application/inkml+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notesSlides/notesSlide11.xml" ContentType="application/vnd.openxmlformats-officedocument.presentationml.notesSlide+xml"/>
  <Override PartName="/ppt/ink/ink124.xml" ContentType="application/inkml+xml"/>
  <Override PartName="/ppt/ink/ink125.xml" ContentType="application/inkml+xml"/>
  <Override PartName="/ppt/notesSlides/notesSlide12.xml" ContentType="application/vnd.openxmlformats-officedocument.presentationml.notesSlide+xml"/>
  <Override PartName="/ppt/ink/ink126.xml" ContentType="application/inkml+xml"/>
  <Override PartName="/ppt/ink/ink127.xml" ContentType="application/inkml+xml"/>
  <Override PartName="/ppt/ink/ink128.xml" ContentType="application/inkml+xml"/>
  <Override PartName="/ppt/notesSlides/notesSlide13.xml" ContentType="application/vnd.openxmlformats-officedocument.presentationml.notesSlide+xml"/>
  <Override PartName="/ppt/ink/ink129.xml" ContentType="application/inkml+xml"/>
  <Override PartName="/ppt/ink/ink130.xml" ContentType="application/inkml+xml"/>
  <Override PartName="/ppt/notesSlides/notesSlide14.xml" ContentType="application/vnd.openxmlformats-officedocument.presentationml.notesSlide+xml"/>
  <Override PartName="/ppt/ink/ink131.xml" ContentType="application/inkml+xml"/>
  <Override PartName="/ppt/ink/ink13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527" r:id="rId2"/>
    <p:sldId id="256" r:id="rId3"/>
    <p:sldId id="261" r:id="rId4"/>
    <p:sldId id="262" r:id="rId5"/>
    <p:sldId id="258" r:id="rId6"/>
    <p:sldId id="266" r:id="rId7"/>
    <p:sldId id="528" r:id="rId8"/>
    <p:sldId id="529" r:id="rId9"/>
    <p:sldId id="530" r:id="rId10"/>
    <p:sldId id="263" r:id="rId11"/>
    <p:sldId id="537" r:id="rId12"/>
    <p:sldId id="265" r:id="rId13"/>
    <p:sldId id="271" r:id="rId14"/>
    <p:sldId id="415" r:id="rId15"/>
    <p:sldId id="264" r:id="rId16"/>
    <p:sldId id="560" r:id="rId17"/>
    <p:sldId id="538" r:id="rId18"/>
    <p:sldId id="539" r:id="rId19"/>
    <p:sldId id="550" r:id="rId20"/>
    <p:sldId id="532" r:id="rId21"/>
    <p:sldId id="551" r:id="rId22"/>
    <p:sldId id="267" r:id="rId23"/>
    <p:sldId id="544" r:id="rId24"/>
    <p:sldId id="545" r:id="rId25"/>
    <p:sldId id="547" r:id="rId26"/>
    <p:sldId id="546" r:id="rId27"/>
    <p:sldId id="540" r:id="rId28"/>
    <p:sldId id="557" r:id="rId29"/>
    <p:sldId id="533" r:id="rId30"/>
    <p:sldId id="604" r:id="rId31"/>
    <p:sldId id="541" r:id="rId32"/>
    <p:sldId id="548" r:id="rId33"/>
    <p:sldId id="552" r:id="rId34"/>
    <p:sldId id="554" r:id="rId35"/>
    <p:sldId id="549" r:id="rId36"/>
    <p:sldId id="553" r:id="rId37"/>
    <p:sldId id="576" r:id="rId38"/>
    <p:sldId id="595" r:id="rId39"/>
    <p:sldId id="597" r:id="rId40"/>
    <p:sldId id="577" r:id="rId41"/>
    <p:sldId id="582" r:id="rId42"/>
    <p:sldId id="583" r:id="rId43"/>
    <p:sldId id="578" r:id="rId44"/>
    <p:sldId id="598" r:id="rId45"/>
    <p:sldId id="596" r:id="rId46"/>
    <p:sldId id="579" r:id="rId47"/>
    <p:sldId id="585" r:id="rId48"/>
    <p:sldId id="584" r:id="rId49"/>
    <p:sldId id="580" r:id="rId50"/>
    <p:sldId id="603" r:id="rId51"/>
    <p:sldId id="581" r:id="rId52"/>
    <p:sldId id="534" r:id="rId53"/>
    <p:sldId id="591" r:id="rId54"/>
    <p:sldId id="570" r:id="rId55"/>
    <p:sldId id="586" r:id="rId56"/>
    <p:sldId id="558" r:id="rId57"/>
    <p:sldId id="571" r:id="rId58"/>
    <p:sldId id="536" r:id="rId59"/>
    <p:sldId id="592" r:id="rId60"/>
    <p:sldId id="562" r:id="rId61"/>
    <p:sldId id="587" r:id="rId62"/>
    <p:sldId id="556" r:id="rId63"/>
    <p:sldId id="593" r:id="rId64"/>
    <p:sldId id="563" r:id="rId65"/>
    <p:sldId id="590" r:id="rId66"/>
    <p:sldId id="588" r:id="rId67"/>
    <p:sldId id="589" r:id="rId68"/>
    <p:sldId id="568" r:id="rId69"/>
    <p:sldId id="572" r:id="rId70"/>
    <p:sldId id="569" r:id="rId71"/>
    <p:sldId id="573" r:id="rId72"/>
    <p:sldId id="574" r:id="rId73"/>
    <p:sldId id="575" r:id="rId74"/>
    <p:sldId id="561" r:id="rId75"/>
    <p:sldId id="594" r:id="rId76"/>
    <p:sldId id="599" r:id="rId77"/>
    <p:sldId id="566" r:id="rId78"/>
    <p:sldId id="600" r:id="rId79"/>
    <p:sldId id="601" r:id="rId80"/>
    <p:sldId id="602" r:id="rId8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1"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849" autoAdjust="0"/>
  </p:normalViewPr>
  <p:slideViewPr>
    <p:cSldViewPr snapToGrid="0">
      <p:cViewPr varScale="1">
        <p:scale>
          <a:sx n="78" d="100"/>
          <a:sy n="78" d="100"/>
        </p:scale>
        <p:origin x="850"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5T16:21:51.191"/>
    </inkml:context>
    <inkml:brush xml:id="br0">
      <inkml:brushProperty name="width" value="0.1" units="cm"/>
      <inkml:brushProperty name="height" value="0.1" units="cm"/>
      <inkml:brushProperty name="color" value="#AB008B"/>
      <inkml:brushProperty name="ignorePressure" value="1"/>
    </inkml:brush>
  </inkml:definitions>
  <inkml:trace contextRef="#ctx0" brushRef="#br0">817 86,'-5'4,"0"-1,0 0,0 0,0 0,-1-1,1 1,-11 2,-14 6,-17 12,1 1,1 3,1 1,2 3,1 1,1 2,2 2,-64 78,37-28,-68 121,117-172,2 0,1 1,1 1,-10 59,15-45,2 0,3 1,7 101,-2-132,1 0,0-1,12 32,3 13,-8-28,2 0,2 0,27 50,-20-43,-6-15,2 1,0-2,37 42,75 69,-98-107,-9-10,0-1,2-1,0-1,1-1,1-2,0 0,1-2,1-1,0-2,1 0,0-2,1-2,0 0,0-2,0-1,36-1,-31-2,32 2,0-3,91-11,-144 8,1-1,-1-1,0 0,0-1,0 0,-1-2,0 1,0-2,22-17,3-8,57-64,-94 95,18-21,-1 0,-1-2,-2 0,-1-1,0 0,-2-1,18-59,-12 19,-4-1,11-97,-16 18,-9-161,-4 129,3 153,1-17,-11-88,8 119,-1 0,0 0,-1 0,0 1,-1 0,0 0,-1 0,0 0,-1 1,-1 0,-11-13,-2 2,-1 2,-1 1,0 1,-28-16,-105-53,96 57,-88-61,103 59,-1 1,-96-47,130 74,0-1,-1 2,0 0,0 0,1 1,-15 0,-81 3,54 1,31-2</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9T22:59:05.487"/>
    </inkml:context>
    <inkml:brush xml:id="br0">
      <inkml:brushProperty name="width" value="0.05" units="cm"/>
      <inkml:brushProperty name="height" value="0.05" units="cm"/>
      <inkml:brushProperty name="color" value="#004F8B"/>
    </inkml:brush>
  </inkml:definitions>
  <inkml:trace contextRef="#ctx0" brushRef="#br0">1 27 24575,'28'-2'0,"0"0"0,30-8 0,39-3 0,261 14 0,-266 11 0,-58-6 0,33 1 0,22-5 0,-52-3 0,0 2 0,0 1 0,-1 2 0,62 15 0,-54-9 0,1-1 0,-1-2 0,1-3 0,1-1 0,-1-2 0,66-7 0,-104 4-151,0 1-1,0-1 0,1 0 0,-1 0 1,-1-1-1,1 0 0,0 0 1,8-6-1,3-2-6674</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3T16:51:40.390"/>
    </inkml:context>
    <inkml:brush xml:id="br0">
      <inkml:brushProperty name="width" value="0.05" units="cm"/>
      <inkml:brushProperty name="height" value="0.05" units="cm"/>
      <inkml:brushProperty name="color" value="#008C3A"/>
    </inkml:brush>
  </inkml:definitions>
  <inkml:trace contextRef="#ctx0" brushRef="#br0">0 54 24575,'128'2'0,"-1"6"0,-1 5 0,0 6 0,-1 5 0,-1 6 0,137 52 0,-237-73 0,6 4 0,0-2 0,1-1 0,1-2 0,0-1 0,63 6 0,-51-15 0,1-1 0,-1-3 0,52-13 0,-46 9 0,98-9 0,137 18 0,-132 3 0,-134-1 0,-1 0 0,32 9 0,-31-6 0,-1-1 0,26 1 0,-42-4 0,0 1 0,0-1 0,0 0 0,0 0 0,0-1 0,-1 1 0,1 0 0,0-1 0,0 1 0,0-1 0,0 1 0,0-1 0,-1 0 0,1 0 0,0 0 0,-1 0 0,1 0 0,1-2 0,-2 2 0,0 0 0,-1 0 0,1 0 0,-1 0 0,1 0 0,-1-1 0,0 1 0,1 0 0,-1 0 0,0 0 0,0-1 0,0 1 0,0 0 0,0 0 0,0-1 0,0 1 0,0 0 0,0 0 0,-1 0 0,1-1 0,-1 0 0,-1-4 0,-1 1 0,0 0 0,0 0 0,0 0 0,0 0 0,-1 0 0,0 1 0,0 0 0,0-1 0,-7-4 0,-21-14 0,0 1 0,-1 2 0,-2 1 0,0 2 0,0 1 0,-39-11 0,39 12 0,28 7 0,8 7 0,0 1 0,-1-1 0,1 1 0,0-1 0,0 1 0,0 0 0,0-1 0,0 1 0,0 0 0,0 0 0,0 0 0,0 0 0,0 0 0,0 0 0,0 0 0,2 0 0,11 1 0,-1 1 0,1 0 0,-1 0 0,0 2 0,24 8 0,62 32 0,-40-13 0,-38-18 0,2-1 0,-1-2 0,1 0 0,41 11 0,-44-16 0,-1 1 0,1 1 0,-1 1 0,34 19 0,-51-26 0,0 1 0,0-1 0,0 0 0,0 1 0,0-1 0,0 1 0,0 0 0,-1-1 0,1 1 0,0 0 0,-1 0 0,0 0 0,1 0 0,-1 1 0,0-1 0,1 4 0,-2-4 0,1-1 0,-1 1 0,0-1 0,-1 1 0,1-1 0,0 1 0,0-1 0,-1 1 0,1-1 0,0 1 0,-1-1 0,0 1 0,1-1 0,-1 0 0,0 1 0,0-1 0,0 0 0,0 0 0,0 1 0,-1 0 0,-3 3 0,-1-1 0,1 0 0,-1 0 0,0-1 0,0 1 0,0-1 0,-1 0 0,1-1 0,-1 0 0,-11 3 0,-47 7 0,29-5 0,0 0 0,-70 26 0,73-20-101,23-10-14,0 0 0,1 1 0,-1 0 0,1 1 1,0 0-1,0 0 0,0 1 0,0 0 0,1 1 0,-8 8 0,6-2-6711</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2T01:30:15.756"/>
    </inkml:context>
    <inkml:brush xml:id="br0">
      <inkml:brushProperty name="width" value="0.05" units="cm"/>
      <inkml:brushProperty name="height" value="0.05" units="cm"/>
      <inkml:brushProperty name="color" value="#F6630D"/>
    </inkml:brush>
  </inkml:definitions>
  <inkml:trace contextRef="#ctx0" brushRef="#br0">1 280 24575,'131'2'0,"142"-5"0,-261 1 0,0 0 0,0-1 0,0-1 0,-1 0 0,0 0 0,0-1 0,0-1 0,16-10 0,31-15 0,-3 4 0,92-60 0,-84 48 0,-49 31 0,-1 2 0,2-1 0,-1 2 0,0 0 0,1 1 0,0 0 0,0 1 0,25-1 0,14 1 0,60 6 0,-34 0 0,-55-2 0,-1 1 0,1 2 0,-1 0 0,0 1 0,25 10 0,110 50 0,9 3 0,-117-49 0,-1 2 0,0 3 0,76 50 0,-119-70-195,-1 0 0,1-1 0,0 0 0,0 0 0,1-1 0,8 2 0,3 0-6631</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02:30:01.481"/>
    </inkml:context>
    <inkml:brush xml:id="br0">
      <inkml:brushProperty name="width" value="0.05" units="cm"/>
      <inkml:brushProperty name="height" value="0.05" units="cm"/>
      <inkml:brushProperty name="color" value="#008C3A"/>
    </inkml:brush>
  </inkml:definitions>
  <inkml:trace contextRef="#ctx0" brushRef="#br0">1 0 24575,'299'273'0,"-257"-243"0,2-1 0,0-3 0,56 25 0,-56-29 0,-29-16 0,1 1 0,-1-2 0,1 0 0,0-1 0,0-1 0,31 3 0,101-5 0,-91-3 0,46-2 0,0-4 0,201-42 0,-238 35 0,-31 8 0,0-1 0,-1-2 0,38-16 0,-52 17 0,1 2 0,0 0 0,0 2 0,0 0 0,1 2 0,-1 0 0,1 1 0,0 1 0,23 2 0,535 2 0,-571-3 0,0 0 0,1 1 0,-1 0 0,0 1 0,0 0 0,0 0 0,0 1 0,0 0 0,0 1 0,-1 0 0,0 0 0,1 1 0,-2 0 0,1 1 0,9 7 0,-3 2 0,0 0 0,-1 1 0,0 0 0,-2 1 0,19 34 0,11 14 0,-27-45 0,0 1 0,12 26 0,-23-40 0,0 0 0,-1 0 0,0 1 0,0-1 0,0 1 0,-1-1 0,0 1 0,0 0 0,-1-1 0,0 1 0,-1 9 0,1-15 0,-1-1 0,1 1 0,0-1 0,0 1 0,-1-1 0,1 0 0,0 1 0,-1-1 0,1 0 0,-1 1 0,0-1 0,0 0 0,1 1 0,-1-1 0,0 0 0,0 0 0,0 0 0,0 0 0,0 0 0,0 0 0,-1 0 0,1 0 0,0-1 0,0 1 0,-1 0 0,-1 0 0,2-1 0,0 0 0,0 0 0,-1-1 0,1 1 0,0 0 0,0-1 0,0 1 0,0-1 0,0 1 0,0-1 0,0 1 0,0-1 0,0 0 0,0 1 0,0-1 0,0 0 0,0 0 0,0 0 0,0 0 0,1 0 0,-1 0 0,0 0 0,1 0 0,-1 0 0,1 0 0,-1 0 0,1 0 0,0 0 0,-1-1 0,1 1 0,0 0 0,0-2 0,-6-25 0,3-1 0,0 1 0,1-1 0,2 0 0,4-32 0,-1-14 0,-3 68 0,1 0 0,-1 1 0,1-1 0,0 0 0,1 1 0,0-1 0,0 1 0,0 0 0,1-1 0,0 1 0,0 0 0,0 0 0,1 1 0,0-1 0,0 1 0,1 0 0,-1 0 0,1 0 0,0 1 0,0 0 0,1 0 0,8-6 0,21-18 0,-29 23 0,0-1 0,0 1 0,0 1 0,1-1 0,-1 1 0,1 0 0,0 1 0,9-4 0,-5 4 0,0 1 0,0 0 0,0 0 0,0 1 0,0 1 0,1 0 0,21 2 0,-1 4 0,44 13 0,-47-11 0,2 0 0,30 2 0,-42-7 0,0 0 0,0 1 0,-1 1 0,1 1 0,-1 1 0,17 9 0,99 60 0,-95-51 0,-24-17 0,0-1 0,0 0 0,1-1 0,0 0 0,0-1 0,1-1 0,-1-1 0,25 2 0,16-2 0,68-5 0,-30-1 0,-81 2 0,-1-1 0,1 0 0,-1-1 0,0-1 0,22-8 0,27-7 0,-2 10 0,0 3 0,1 2 0,97 7 0,-30 1 0,-128-4 0,46 0 0,-1-1 0,1-2 0,45-10 0,-64 8 0,-5 1 0,-1 0 0,1-1 0,-1-1 0,0-2 0,-1 1 0,1-2 0,28-18 0,-43 22 0,-1 1 0,-1-2 0,1 1 0,-1 0 0,1-1 0,5-12 0,10-11 0,-10 18-136,0-2-1,-1 1 1,-1-2-1,0 1 1,-1-1-1,0 0 1,-1 0-1,0-1 0,6-28 1,-9 23-6690</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02:30:30.121"/>
    </inkml:context>
    <inkml:brush xml:id="br0">
      <inkml:brushProperty name="width" value="0.05" units="cm"/>
      <inkml:brushProperty name="height" value="0.05" units="cm"/>
      <inkml:brushProperty name="color" value="#F6630D"/>
    </inkml:brush>
  </inkml:definitions>
  <inkml:trace contextRef="#ctx0" brushRef="#br0">1 339 24575,'413'14'0,"25"0"0,76-14 0,-488-2 0,0-1 0,0-1 0,-1-1 0,29-9 0,-28 6 0,1 2 0,0 0 0,45-2 0,14 9 0,40-1 0,-125 0 0,0 0 0,0 0 0,1 0 0,-1 0 0,0-1 0,0 1 0,0 0 0,1 0 0,-1-1 0,0 1 0,0 0 0,0-1 0,0 1 0,0-1 0,0 0 0,0 1 0,0-1 0,0 0 0,0 0 0,0 1 0,0-1 0,0 0 0,0-1 0,-1 1 0,0 0 0,0 0 0,0 0 0,0-1 0,0 1 0,0 0 0,0 0 0,-1 0 0,1 0 0,0 1 0,-1-1 0,1 0 0,-1 0 0,1 0 0,-1 0 0,1 0 0,-1 0 0,0 1 0,1-1 0,-2-1 0,-4-3 0,1 0 0,0 1 0,-1 0 0,0 0 0,0 0 0,-11-5 0,-224-101 0,191 85 0,-90-49 0,136 72 0,1 0 0,-1 0 0,1 0 0,0 0 0,0-1 0,0 1 0,-5-6 0,8 7 0,-1 1 0,1 0 0,0 0 0,0 0 0,0-1 0,0 1 0,-1 0 0,1 0 0,0 0 0,0-1 0,0 1 0,0 0 0,0 0 0,0-1 0,0 1 0,0 0 0,0 0 0,0-1 0,0 1 0,0 0 0,0-1 0,0 1 0,0 0 0,0 0 0,0-1 0,0 1 0,0 0 0,0 0 0,0-1 0,0 1 0,0 0 0,0 0 0,1-1 0,-1 1 0,0 0 0,0 0 0,0 0 0,0-1 0,1 1 0,23-1 0,-2 5 0,1 2 0,-1 0 0,38 18 0,30 8 0,-34-17 0,-29-9 0,-1 1 0,0 1 0,0 1 0,35 18 0,-15-2 0,-15-10 0,-2 2 0,32 24 0,-54-36 0,-1 0 0,0 0 0,0 1 0,0-1 0,-1 1 0,0 1 0,0-1 0,-1 1 0,0 0 0,0 0 0,0 0 0,-1 0 0,0 1 0,3 11 0,-6-17 0,0-1 0,0 1 0,0 0 0,0 0 0,0 0 0,-1-1 0,1 1 0,0 0 0,-1 0 0,0-1 0,1 1 0,-1 0 0,0-1 0,0 1 0,0-1 0,0 1 0,0-1 0,0 0 0,0 1 0,0-1 0,-1 0 0,1 0 0,-1 1 0,1-1 0,-1 0 0,1-1 0,-1 1 0,1 0 0,-3 1 0,-7 2 0,0 0 0,1 0 0,-17 3 0,19-5 0,-130 26 0,74-16 0,-72 22 0,128-31-6,1 1 0,-1 0 0,0 1 0,1 0 0,0 0 0,0 1 0,1-1 0,0 1 0,0 1 0,0-1 0,0 1 0,-7 12-1,-13 15-1279,10-16-5540</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4T19:14:31.936"/>
    </inkml:context>
    <inkml:brush xml:id="br0">
      <inkml:brushProperty name="width" value="0.05" units="cm"/>
      <inkml:brushProperty name="height" value="0.05" units="cm"/>
      <inkml:brushProperty name="color" value="#F6630D"/>
    </inkml:brush>
  </inkml:definitions>
  <inkml:trace contextRef="#ctx0" brushRef="#br0">1 342 24575,'510'16'0,"-420"-8"0,1-5 0,148-13 0,-138-2 0,333-54 0,-354 54 0,0 3 0,1 5 0,104 5 0,-52 1 0,-114-1 0,-1 1 0,1 1 0,18 5 0,-20-4 0,-1-1 0,1 0 0,29 0 0,-43-3 0,-1 0 0,1 0 0,-1-1 0,0 1 0,1-1 0,-1 0 0,0 1 0,0-1 0,1 0 0,-1-1 0,0 1 0,0 0 0,0 0 0,0-1 0,-1 1 0,1-1 0,0 0 0,-1 0 0,1 1 0,-1-1 0,3-4 0,-4 5 0,1 0 0,-1 0 0,1-1 0,-1 1 0,0 0 0,1-1 0,-1 1 0,0 0 0,0-1 0,0 1 0,0 0 0,0-1 0,0 1 0,-1 0 0,1 0 0,0-1 0,-1 1 0,1 0 0,-1-1 0,1 1 0,-1 0 0,1 0 0,-1 0 0,0 0 0,0 0 0,0 0 0,1 0 0,-1 0 0,0 0 0,0 0 0,0 0 0,-1 0 0,1 1 0,0-1 0,0 0 0,0 1 0,0-1 0,-1 1 0,-1-1 0,-23-10 0,19 9 0,0 0 0,0-1 0,0 0 0,0-1 0,1 1 0,-10-8 0,-7-6 0,-1 1 0,0 2 0,-1 0 0,-1 1 0,-44-14 0,28 10 0,-90-33 0,130 48 0,-1 1 0,0 0 0,0 0 0,1 0 0,-1 1 0,0-1 0,0 1 0,-5-1 0,8 1 0,0 0 0,0 0 0,0 0 0,0 0 0,0 0 0,-1 0 0,1 0 0,0 0 0,0 1 0,0-1 0,0 0 0,0 0 0,0 0 0,0 0 0,-1 0 0,1 0 0,0 0 0,0 0 0,0 0 0,0 0 0,0 1 0,0-1 0,0 0 0,0 0 0,0 0 0,0 0 0,0 0 0,0 0 0,0 0 0,0 1 0,0-1 0,0 0 0,0 0 0,0 0 0,0 0 0,0 0 0,0 0 0,0 1 0,0-1 0,0 0 0,0 0 0,0 0 0,0 0 0,0 0 0,0 0 0,0 0 0,0 1 0,0-1 0,0 0 0,0 0 0,0 0 0,0 0 0,1 0 0,-1 0 0,0 0 0,16 14 0,84 64 0,6 5 0,207 108 0,-309-190 0,1 1 0,0 0 0,-1-1 0,1 0 0,9 1 0,-33-6 0,0 0 0,0 1 0,0 1 0,0 1 0,-1 0 0,-22 3 0,-2-1 0,-37-1 0,-95 2 0,167-1 4,1 0-1,0 0 1,0 1-1,0 1 1,0-1-1,0 1 1,1 0-1,-14 9 1,1 1-73,-31 27 1,6-5-1192,32-26-5566</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4T19:14:31.937"/>
    </inkml:context>
    <inkml:brush xml:id="br0">
      <inkml:brushProperty name="width" value="0.05" units="cm"/>
      <inkml:brushProperty name="height" value="0.05" units="cm"/>
      <inkml:brushProperty name="color" value="#F6630D"/>
    </inkml:brush>
  </inkml:definitions>
  <inkml:trace contextRef="#ctx0" brushRef="#br0">1 342 24575,'510'16'0,"-420"-8"0,1-5 0,148-13 0,-138-2 0,333-54 0,-354 54 0,0 3 0,1 5 0,104 5 0,-52 1 0,-114-1 0,-1 1 0,1 1 0,18 5 0,-20-4 0,-1-1 0,1 0 0,29 0 0,-43-3 0,-1 0 0,1 0 0,-1-1 0,0 1 0,1-1 0,-1 0 0,0 1 0,0-1 0,1 0 0,-1-1 0,0 1 0,0 0 0,0 0 0,0-1 0,-1 1 0,1-1 0,0 0 0,-1 0 0,1 1 0,-1-1 0,3-4 0,-4 5 0,1 0 0,-1 0 0,1-1 0,-1 1 0,0 0 0,1-1 0,-1 1 0,0 0 0,0-1 0,0 1 0,0 0 0,0-1 0,0 1 0,-1 0 0,1 0 0,0-1 0,-1 1 0,1 0 0,-1-1 0,1 1 0,-1 0 0,1 0 0,-1 0 0,0 0 0,0 0 0,0 0 0,1 0 0,-1 0 0,0 0 0,0 0 0,0 0 0,-1 0 0,1 1 0,0-1 0,0 0 0,0 1 0,0-1 0,-1 1 0,-1-1 0,-23-10 0,19 9 0,0 0 0,0-1 0,0 0 0,0-1 0,1 1 0,-10-8 0,-7-6 0,-1 1 0,0 2 0,-1 0 0,-1 1 0,-44-14 0,28 10 0,-90-33 0,130 48 0,-1 1 0,0 0 0,0 0 0,1 0 0,-1 1 0,0-1 0,0 1 0,-5-1 0,8 1 0,0 0 0,0 0 0,0 0 0,0 0 0,0 0 0,-1 0 0,1 0 0,0 0 0,0 1 0,0-1 0,0 0 0,0 0 0,0 0 0,0 0 0,-1 0 0,1 0 0,0 0 0,0 0 0,0 0 0,0 0 0,0 1 0,0-1 0,0 0 0,0 0 0,0 0 0,0 0 0,0 0 0,0 0 0,0 0 0,0 1 0,0-1 0,0 0 0,0 0 0,0 0 0,0 0 0,0 0 0,0 0 0,0 1 0,0-1 0,0 0 0,0 0 0,0 0 0,0 0 0,0 0 0,0 0 0,0 0 0,0 1 0,0-1 0,0 0 0,0 0 0,0 0 0,0 0 0,1 0 0,-1 0 0,0 0 0,16 14 0,84 64 0,6 5 0,207 108 0,-309-190 0,1 1 0,0 0 0,-1-1 0,1 0 0,9 1 0,-33-6 0,0 0 0,0 1 0,0 1 0,0 1 0,-1 0 0,-22 3 0,-2-1 0,-37-1 0,-95 2 0,167-1 4,1 0-1,0 0 1,0 1-1,0 1 1,0-1-1,0 1 1,1 0-1,-14 9 1,1 1-73,-31 27 1,6-5-1192,32-26-5566</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4T19:14:31.936"/>
    </inkml:context>
    <inkml:brush xml:id="br0">
      <inkml:brushProperty name="width" value="0.05" units="cm"/>
      <inkml:brushProperty name="height" value="0.05" units="cm"/>
      <inkml:brushProperty name="color" value="#F6630D"/>
    </inkml:brush>
  </inkml:definitions>
  <inkml:trace contextRef="#ctx0" brushRef="#br0">1 342 24575,'510'16'0,"-420"-8"0,1-5 0,148-13 0,-138-2 0,333-54 0,-354 54 0,0 3 0,1 5 0,104 5 0,-52 1 0,-114-1 0,-1 1 0,1 1 0,18 5 0,-20-4 0,-1-1 0,1 0 0,29 0 0,-43-3 0,-1 0 0,1 0 0,-1-1 0,0 1 0,1-1 0,-1 0 0,0 1 0,0-1 0,1 0 0,-1-1 0,0 1 0,0 0 0,0 0 0,0-1 0,-1 1 0,1-1 0,0 0 0,-1 0 0,1 1 0,-1-1 0,3-4 0,-4 5 0,1 0 0,-1 0 0,1-1 0,-1 1 0,0 0 0,1-1 0,-1 1 0,0 0 0,0-1 0,0 1 0,0 0 0,0-1 0,0 1 0,-1 0 0,1 0 0,0-1 0,-1 1 0,1 0 0,-1-1 0,1 1 0,-1 0 0,1 0 0,-1 0 0,0 0 0,0 0 0,0 0 0,1 0 0,-1 0 0,0 0 0,0 0 0,0 0 0,-1 0 0,1 1 0,0-1 0,0 0 0,0 1 0,0-1 0,-1 1 0,-1-1 0,-23-10 0,19 9 0,0 0 0,0-1 0,0 0 0,0-1 0,1 1 0,-10-8 0,-7-6 0,-1 1 0,0 2 0,-1 0 0,-1 1 0,-44-14 0,28 10 0,-90-33 0,130 48 0,-1 1 0,0 0 0,0 0 0,1 0 0,-1 1 0,0-1 0,0 1 0,-5-1 0,8 1 0,0 0 0,0 0 0,0 0 0,0 0 0,0 0 0,-1 0 0,1 0 0,0 0 0,0 1 0,0-1 0,0 0 0,0 0 0,0 0 0,0 0 0,-1 0 0,1 0 0,0 0 0,0 0 0,0 0 0,0 0 0,0 1 0,0-1 0,0 0 0,0 0 0,0 0 0,0 0 0,0 0 0,0 0 0,0 0 0,0 1 0,0-1 0,0 0 0,0 0 0,0 0 0,0 0 0,0 0 0,0 0 0,0 1 0,0-1 0,0 0 0,0 0 0,0 0 0,0 0 0,0 0 0,0 0 0,0 0 0,0 1 0,0-1 0,0 0 0,0 0 0,0 0 0,0 0 0,1 0 0,-1 0 0,0 0 0,16 14 0,84 64 0,6 5 0,207 108 0,-309-190 0,1 1 0,0 0 0,-1-1 0,1 0 0,9 1 0,-33-6 0,0 0 0,0 1 0,0 1 0,0 1 0,-1 0 0,-22 3 0,-2-1 0,-37-1 0,-95 2 0,167-1 4,1 0-1,0 0 1,0 1-1,0 1 1,0-1-1,0 1 1,1 0-1,-14 9 1,1 1-73,-31 27 1,6-5-1192,32-26-5566</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2T01:56:44.185"/>
    </inkml:context>
    <inkml:brush xml:id="br0">
      <inkml:brushProperty name="width" value="0.05" units="cm"/>
      <inkml:brushProperty name="height" value="0.05" units="cm"/>
      <inkml:brushProperty name="color" value="#F6630D"/>
    </inkml:brush>
  </inkml:definitions>
  <inkml:trace contextRef="#ctx0" brushRef="#br0">1 280 24575,'131'2'0,"142"-5"0,-261 1 0,0 0 0,0-1 0,0-1 0,-1 0 0,0 0 0,0-1 0,0-1 0,16-10 0,31-15 0,-3 4 0,92-60 0,-84 48 0,-49 31 0,-1 2 0,2-1 0,-1 2 0,0 0 0,1 1 0,0 0 0,0 1 0,25-1 0,14 1 0,60 6 0,-34 0 0,-55-2 0,-1 1 0,1 2 0,-1 0 0,0 1 0,25 10 0,110 50 0,9 3 0,-117-49 0,-1 2 0,0 3 0,76 50 0,-119-70-195,-1 0 0,1-1 0,0 0 0,0 0 0,1-1 0,8 2 0,3 0-6631</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02:30:57.927"/>
    </inkml:context>
    <inkml:brush xml:id="br0">
      <inkml:brushProperty name="width" value="0.05" units="cm"/>
      <inkml:brushProperty name="height" value="0.05" units="cm"/>
      <inkml:brushProperty name="color" value="#008C3A"/>
    </inkml:brush>
  </inkml:definitions>
  <inkml:trace contextRef="#ctx0" brushRef="#br0">1 0 24575,'299'273'0,"-257"-243"0,2-1 0,0-3 0,56 25 0,-56-29 0,-29-16 0,1 1 0,-1-2 0,1 0 0,0-1 0,0-1 0,31 3 0,101-5 0,-91-3 0,46-2 0,0-4 0,201-42 0,-238 35 0,-31 8 0,0-1 0,-1-2 0,38-16 0,-52 17 0,1 2 0,0 0 0,0 2 0,0 0 0,1 2 0,-1 0 0,1 1 0,0 1 0,23 2 0,535 2 0,-571-3 0,0 0 0,1 1 0,-1 0 0,0 1 0,0 0 0,0 0 0,0 1 0,0 0 0,0 1 0,-1 0 0,0 0 0,1 1 0,-2 0 0,1 1 0,9 7 0,-3 2 0,0 0 0,-1 1 0,0 0 0,-2 1 0,19 34 0,11 14 0,-27-45 0,0 1 0,12 26 0,-23-40 0,0 0 0,-1 0 0,0 1 0,0-1 0,0 1 0,-1-1 0,0 1 0,0 0 0,-1-1 0,0 1 0,-1 9 0,1-15 0,-1-1 0,1 1 0,0-1 0,0 1 0,-1-1 0,1 0 0,0 1 0,-1-1 0,1 0 0,-1 1 0,0-1 0,0 0 0,1 1 0,-1-1 0,0 0 0,0 0 0,0 0 0,0 0 0,0 0 0,0 0 0,-1 0 0,1 0 0,0-1 0,0 1 0,-1 0 0,-1 0 0,2-1 0,0 0 0,0 0 0,-1-1 0,1 1 0,0 0 0,0-1 0,0 1 0,0-1 0,0 1 0,0-1 0,0 1 0,0-1 0,0 0 0,0 1 0,0-1 0,0 0 0,0 0 0,0 0 0,0 0 0,1 0 0,-1 0 0,0 0 0,1 0 0,-1 0 0,1 0 0,-1 0 0,1 0 0,0 0 0,-1-1 0,1 1 0,0 0 0,0-2 0,-6-25 0,3-1 0,0 1 0,1-1 0,2 0 0,4-32 0,-1-14 0,-3 68 0,1 0 0,-1 1 0,1-1 0,0 0 0,1 1 0,0-1 0,0 1 0,0 0 0,1-1 0,0 1 0,0 0 0,0 0 0,1 1 0,0-1 0,0 1 0,1 0 0,-1 0 0,1 0 0,0 1 0,0 0 0,1 0 0,8-6 0,21-18 0,-29 23 0,0-1 0,0 1 0,0 1 0,1-1 0,-1 1 0,1 0 0,0 1 0,9-4 0,-5 4 0,0 1 0,0 0 0,0 0 0,0 1 0,0 1 0,1 0 0,21 2 0,-1 4 0,44 13 0,-47-11 0,2 0 0,30 2 0,-42-7 0,0 0 0,0 1 0,-1 1 0,1 1 0,-1 1 0,17 9 0,99 60 0,-95-51 0,-24-17 0,0-1 0,0 0 0,1-1 0,0 0 0,0-1 0,1-1 0,-1-1 0,25 2 0,16-2 0,68-5 0,-30-1 0,-81 2 0,-1-1 0,1 0 0,-1-1 0,0-1 0,22-8 0,27-7 0,-2 10 0,0 3 0,1 2 0,97 7 0,-30 1 0,-128-4 0,46 0 0,-1-1 0,1-2 0,45-10 0,-64 8 0,-5 1 0,-1 0 0,1-1 0,-1-1 0,0-2 0,-1 1 0,1-2 0,28-18 0,-43 22 0,-1 1 0,-1-2 0,1 1 0,-1 0 0,1-1 0,5-12 0,10-11 0,-10 18-136,0-2-1,-1 1 1,-1-2-1,0 1 1,-1-1-1,0 0 1,-1 0-1,0-1 0,6-28 1,-9 23-6690</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02:31:24.864"/>
    </inkml:context>
    <inkml:brush xml:id="br0">
      <inkml:brushProperty name="width" value="0.05" units="cm"/>
      <inkml:brushProperty name="height" value="0.05" units="cm"/>
      <inkml:brushProperty name="color" value="#F6630D"/>
    </inkml:brush>
  </inkml:definitions>
  <inkml:trace contextRef="#ctx0" brushRef="#br0">1 339 24575,'413'14'0,"25"0"0,76-14 0,-488-2 0,0-1 0,0-1 0,-1-1 0,29-9 0,-28 6 0,1 2 0,0 0 0,45-2 0,14 9 0,40-1 0,-125 0 0,0 0 0,0 0 0,1 0 0,-1 0 0,0-1 0,0 1 0,0 0 0,1 0 0,-1-1 0,0 1 0,0 0 0,0-1 0,0 1 0,0-1 0,0 0 0,0 1 0,0-1 0,0 0 0,0 0 0,0 1 0,0-1 0,0 0 0,0-1 0,-1 1 0,0 0 0,0 0 0,0 0 0,0-1 0,0 1 0,0 0 0,0 0 0,-1 0 0,1 0 0,0 1 0,-1-1 0,1 0 0,-1 0 0,1 0 0,-1 0 0,1 0 0,-1 0 0,0 1 0,1-1 0,-2-1 0,-4-3 0,1 0 0,0 1 0,-1 0 0,0 0 0,0 0 0,-11-5 0,-224-101 0,191 85 0,-90-49 0,136 72 0,1 0 0,-1 0 0,1 0 0,0 0 0,0-1 0,0 1 0,-5-6 0,8 7 0,-1 1 0,1 0 0,0 0 0,0 0 0,0-1 0,0 1 0,-1 0 0,1 0 0,0 0 0,0-1 0,0 1 0,0 0 0,0 0 0,0-1 0,0 1 0,0 0 0,0 0 0,0-1 0,0 1 0,0 0 0,0-1 0,0 1 0,0 0 0,0 0 0,0-1 0,0 1 0,0 0 0,0 0 0,0-1 0,0 1 0,0 0 0,0 0 0,1-1 0,-1 1 0,0 0 0,0 0 0,0 0 0,0-1 0,1 1 0,23-1 0,-2 5 0,1 2 0,-1 0 0,38 18 0,30 8 0,-34-17 0,-29-9 0,-1 1 0,0 1 0,0 1 0,35 18 0,-15-2 0,-15-10 0,-2 2 0,32 24 0,-54-36 0,-1 0 0,0 0 0,0 1 0,0-1 0,-1 1 0,0 1 0,0-1 0,-1 1 0,0 0 0,0 0 0,0 0 0,-1 0 0,0 1 0,3 11 0,-6-17 0,0-1 0,0 1 0,0 0 0,0 0 0,0 0 0,-1-1 0,1 1 0,0 0 0,-1 0 0,0-1 0,1 1 0,-1 0 0,0-1 0,0 1 0,0-1 0,0 1 0,0-1 0,0 0 0,0 1 0,0-1 0,-1 0 0,1 0 0,-1 1 0,1-1 0,-1 0 0,1-1 0,-1 1 0,1 0 0,-3 1 0,-7 2 0,0 0 0,1 0 0,-17 3 0,19-5 0,-130 26 0,74-16 0,-72 22 0,128-31-6,1 1 0,-1 0 0,0 1 0,1 0 0,0 0 0,0 1 0,1-1 0,0 1 0,0 1 0,0-1 0,0 1 0,-7 12-1,-13 15-1279,10-16-5540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29T22:59:22.241"/>
    </inkml:context>
    <inkml:brush xml:id="br0">
      <inkml:brushProperty name="width" value="0.05" units="cm"/>
      <inkml:brushProperty name="height" value="0.05" units="cm"/>
      <inkml:brushProperty name="color" value="#004F8B"/>
    </inkml:brush>
  </inkml:definitions>
  <inkml:trace contextRef="#ctx0" brushRef="#br0">1 27 24575,'28'-2'0,"0"0"0,30-8 0,39-3 0,261 14 0,-266 11 0,-58-6 0,33 1 0,22-5 0,-52-3 0,0 2 0,0 1 0,-1 2 0,62 15 0,-54-9 0,1-1 0,-1-2 0,1-3 0,1-1 0,-1-2 0,66-7 0,-104 4-151,0 1-1,0-1 0,1 0 0,-1 0 1,-1-1-1,1 0 0,0 0 1,8-6-1,3-2-6674</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4T19:22:22.320"/>
    </inkml:context>
    <inkml:brush xml:id="br0">
      <inkml:brushProperty name="width" value="0.05" units="cm"/>
      <inkml:brushProperty name="height" value="0.05" units="cm"/>
      <inkml:brushProperty name="color" value="#F6630D"/>
    </inkml:brush>
  </inkml:definitions>
  <inkml:trace contextRef="#ctx0" brushRef="#br0">1 342 24575,'510'16'0,"-420"-8"0,1-5 0,148-13 0,-138-2 0,333-54 0,-354 54 0,0 3 0,1 5 0,104 5 0,-52 1 0,-114-1 0,-1 1 0,1 1 0,18 5 0,-20-4 0,-1-1 0,1 0 0,29 0 0,-43-3 0,-1 0 0,1 0 0,-1-1 0,0 1 0,1-1 0,-1 0 0,0 1 0,0-1 0,1 0 0,-1-1 0,0 1 0,0 0 0,0 0 0,0-1 0,-1 1 0,1-1 0,0 0 0,-1 0 0,1 1 0,-1-1 0,3-4 0,-4 5 0,1 0 0,-1 0 0,1-1 0,-1 1 0,0 0 0,1-1 0,-1 1 0,0 0 0,0-1 0,0 1 0,0 0 0,0-1 0,0 1 0,-1 0 0,1 0 0,0-1 0,-1 1 0,1 0 0,-1-1 0,1 1 0,-1 0 0,1 0 0,-1 0 0,0 0 0,0 0 0,0 0 0,1 0 0,-1 0 0,0 0 0,0 0 0,0 0 0,-1 0 0,1 1 0,0-1 0,0 0 0,0 1 0,0-1 0,-1 1 0,-1-1 0,-23-10 0,19 9 0,0 0 0,0-1 0,0 0 0,0-1 0,1 1 0,-10-8 0,-7-6 0,-1 1 0,0 2 0,-1 0 0,-1 1 0,-44-14 0,28 10 0,-90-33 0,130 48 0,-1 1 0,0 0 0,0 0 0,1 0 0,-1 1 0,0-1 0,0 1 0,-5-1 0,8 1 0,0 0 0,0 0 0,0 0 0,0 0 0,0 0 0,-1 0 0,1 0 0,0 0 0,0 1 0,0-1 0,0 0 0,0 0 0,0 0 0,0 0 0,-1 0 0,1 0 0,0 0 0,0 0 0,0 0 0,0 0 0,0 1 0,0-1 0,0 0 0,0 0 0,0 0 0,0 0 0,0 0 0,0 0 0,0 0 0,0 1 0,0-1 0,0 0 0,0 0 0,0 0 0,0 0 0,0 0 0,0 0 0,0 1 0,0-1 0,0 0 0,0 0 0,0 0 0,0 0 0,0 0 0,0 0 0,0 0 0,0 1 0,0-1 0,0 0 0,0 0 0,0 0 0,0 0 0,1 0 0,-1 0 0,0 0 0,16 14 0,84 64 0,6 5 0,207 108 0,-309-190 0,1 1 0,0 0 0,-1-1 0,1 0 0,9 1 0,-33-6 0,0 0 0,0 1 0,0 1 0,0 1 0,-1 0 0,-22 3 0,-2-1 0,-37-1 0,-95 2 0,167-1 4,1 0-1,0 0 1,0 1-1,0 1 1,0-1-1,0 1 1,1 0-1,-14 9 1,1 1-73,-31 27 1,6-5-1192,32-26-5566</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4T19:22:22.321"/>
    </inkml:context>
    <inkml:brush xml:id="br0">
      <inkml:brushProperty name="width" value="0.05" units="cm"/>
      <inkml:brushProperty name="height" value="0.05" units="cm"/>
      <inkml:brushProperty name="color" value="#F6630D"/>
    </inkml:brush>
  </inkml:definitions>
  <inkml:trace contextRef="#ctx0" brushRef="#br0">1 342 24575,'510'16'0,"-420"-8"0,1-5 0,148-13 0,-138-2 0,333-54 0,-354 54 0,0 3 0,1 5 0,104 5 0,-52 1 0,-114-1 0,-1 1 0,1 1 0,18 5 0,-20-4 0,-1-1 0,1 0 0,29 0 0,-43-3 0,-1 0 0,1 0 0,-1-1 0,0 1 0,1-1 0,-1 0 0,0 1 0,0-1 0,1 0 0,-1-1 0,0 1 0,0 0 0,0 0 0,0-1 0,-1 1 0,1-1 0,0 0 0,-1 0 0,1 1 0,-1-1 0,3-4 0,-4 5 0,1 0 0,-1 0 0,1-1 0,-1 1 0,0 0 0,1-1 0,-1 1 0,0 0 0,0-1 0,0 1 0,0 0 0,0-1 0,0 1 0,-1 0 0,1 0 0,0-1 0,-1 1 0,1 0 0,-1-1 0,1 1 0,-1 0 0,1 0 0,-1 0 0,0 0 0,0 0 0,0 0 0,1 0 0,-1 0 0,0 0 0,0 0 0,0 0 0,-1 0 0,1 1 0,0-1 0,0 0 0,0 1 0,0-1 0,-1 1 0,-1-1 0,-23-10 0,19 9 0,0 0 0,0-1 0,0 0 0,0-1 0,1 1 0,-10-8 0,-7-6 0,-1 1 0,0 2 0,-1 0 0,-1 1 0,-44-14 0,28 10 0,-90-33 0,130 48 0,-1 1 0,0 0 0,0 0 0,1 0 0,-1 1 0,0-1 0,0 1 0,-5-1 0,8 1 0,0 0 0,0 0 0,0 0 0,0 0 0,0 0 0,-1 0 0,1 0 0,0 0 0,0 1 0,0-1 0,0 0 0,0 0 0,0 0 0,0 0 0,-1 0 0,1 0 0,0 0 0,0 0 0,0 0 0,0 0 0,0 1 0,0-1 0,0 0 0,0 0 0,0 0 0,0 0 0,0 0 0,0 0 0,0 0 0,0 1 0,0-1 0,0 0 0,0 0 0,0 0 0,0 0 0,0 0 0,0 0 0,0 1 0,0-1 0,0 0 0,0 0 0,0 0 0,0 0 0,0 0 0,0 0 0,0 0 0,0 1 0,0-1 0,0 0 0,0 0 0,0 0 0,0 0 0,1 0 0,-1 0 0,0 0 0,16 14 0,84 64 0,6 5 0,207 108 0,-309-190 0,1 1 0,0 0 0,-1-1 0,1 0 0,9 1 0,-33-6 0,0 0 0,0 1 0,0 1 0,0 1 0,-1 0 0,-22 3 0,-2-1 0,-37-1 0,-95 2 0,167-1 4,1 0-1,0 0 1,0 1-1,0 1 1,0-1-1,0 1 1,1 0-1,-14 9 1,1 1-73,-31 27 1,6-5-1192,32-26-5566</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4T19:22:22.320"/>
    </inkml:context>
    <inkml:brush xml:id="br0">
      <inkml:brushProperty name="width" value="0.05" units="cm"/>
      <inkml:brushProperty name="height" value="0.05" units="cm"/>
      <inkml:brushProperty name="color" value="#F6630D"/>
    </inkml:brush>
  </inkml:definitions>
  <inkml:trace contextRef="#ctx0" brushRef="#br0">1 342 24575,'510'16'0,"-420"-8"0,1-5 0,148-13 0,-138-2 0,333-54 0,-354 54 0,0 3 0,1 5 0,104 5 0,-52 1 0,-114-1 0,-1 1 0,1 1 0,18 5 0,-20-4 0,-1-1 0,1 0 0,29 0 0,-43-3 0,-1 0 0,1 0 0,-1-1 0,0 1 0,1-1 0,-1 0 0,0 1 0,0-1 0,1 0 0,-1-1 0,0 1 0,0 0 0,0 0 0,0-1 0,-1 1 0,1-1 0,0 0 0,-1 0 0,1 1 0,-1-1 0,3-4 0,-4 5 0,1 0 0,-1 0 0,1-1 0,-1 1 0,0 0 0,1-1 0,-1 1 0,0 0 0,0-1 0,0 1 0,0 0 0,0-1 0,0 1 0,-1 0 0,1 0 0,0-1 0,-1 1 0,1 0 0,-1-1 0,1 1 0,-1 0 0,1 0 0,-1 0 0,0 0 0,0 0 0,0 0 0,1 0 0,-1 0 0,0 0 0,0 0 0,0 0 0,-1 0 0,1 1 0,0-1 0,0 0 0,0 1 0,0-1 0,-1 1 0,-1-1 0,-23-10 0,19 9 0,0 0 0,0-1 0,0 0 0,0-1 0,1 1 0,-10-8 0,-7-6 0,-1 1 0,0 2 0,-1 0 0,-1 1 0,-44-14 0,28 10 0,-90-33 0,130 48 0,-1 1 0,0 0 0,0 0 0,1 0 0,-1 1 0,0-1 0,0 1 0,-5-1 0,8 1 0,0 0 0,0 0 0,0 0 0,0 0 0,0 0 0,-1 0 0,1 0 0,0 0 0,0 1 0,0-1 0,0 0 0,0 0 0,0 0 0,0 0 0,-1 0 0,1 0 0,0 0 0,0 0 0,0 0 0,0 0 0,0 1 0,0-1 0,0 0 0,0 0 0,0 0 0,0 0 0,0 0 0,0 0 0,0 0 0,0 1 0,0-1 0,0 0 0,0 0 0,0 0 0,0 0 0,0 0 0,0 0 0,0 1 0,0-1 0,0 0 0,0 0 0,0 0 0,0 0 0,0 0 0,0 0 0,0 0 0,0 1 0,0-1 0,0 0 0,0 0 0,0 0 0,0 0 0,1 0 0,-1 0 0,0 0 0,16 14 0,84 64 0,6 5 0,207 108 0,-309-190 0,1 1 0,0 0 0,-1-1 0,1 0 0,9 1 0,-33-6 0,0 0 0,0 1 0,0 1 0,0 1 0,-1 0 0,-22 3 0,-2-1 0,-37-1 0,-95 2 0,167-1 4,1 0-1,0 0 1,0 1-1,0 1 1,0-1-1,0 1 1,1 0-1,-14 9 1,1 1-73,-31 27 1,6-5-1192,32-26-5566</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4T19:22:22.320"/>
    </inkml:context>
    <inkml:brush xml:id="br0">
      <inkml:brushProperty name="width" value="0.05" units="cm"/>
      <inkml:brushProperty name="height" value="0.05" units="cm"/>
      <inkml:brushProperty name="color" value="#F6630D"/>
    </inkml:brush>
  </inkml:definitions>
  <inkml:trace contextRef="#ctx0" brushRef="#br0">1 342 24575,'510'16'0,"-420"-8"0,1-5 0,148-13 0,-138-2 0,333-54 0,-354 54 0,0 3 0,1 5 0,104 5 0,-52 1 0,-114-1 0,-1 1 0,1 1 0,18 5 0,-20-4 0,-1-1 0,1 0 0,29 0 0,-43-3 0,-1 0 0,1 0 0,-1-1 0,0 1 0,1-1 0,-1 0 0,0 1 0,0-1 0,1 0 0,-1-1 0,0 1 0,0 0 0,0 0 0,0-1 0,-1 1 0,1-1 0,0 0 0,-1 0 0,1 1 0,-1-1 0,3-4 0,-4 5 0,1 0 0,-1 0 0,1-1 0,-1 1 0,0 0 0,1-1 0,-1 1 0,0 0 0,0-1 0,0 1 0,0 0 0,0-1 0,0 1 0,-1 0 0,1 0 0,0-1 0,-1 1 0,1 0 0,-1-1 0,1 1 0,-1 0 0,1 0 0,-1 0 0,0 0 0,0 0 0,0 0 0,1 0 0,-1 0 0,0 0 0,0 0 0,0 0 0,-1 0 0,1 1 0,0-1 0,0 0 0,0 1 0,0-1 0,-1 1 0,-1-1 0,-23-10 0,19 9 0,0 0 0,0-1 0,0 0 0,0-1 0,1 1 0,-10-8 0,-7-6 0,-1 1 0,0 2 0,-1 0 0,-1 1 0,-44-14 0,28 10 0,-90-33 0,130 48 0,-1 1 0,0 0 0,0 0 0,1 0 0,-1 1 0,0-1 0,0 1 0,-5-1 0,8 1 0,0 0 0,0 0 0,0 0 0,0 0 0,0 0 0,-1 0 0,1 0 0,0 0 0,0 1 0,0-1 0,0 0 0,0 0 0,0 0 0,0 0 0,-1 0 0,1 0 0,0 0 0,0 0 0,0 0 0,0 0 0,0 1 0,0-1 0,0 0 0,0 0 0,0 0 0,0 0 0,0 0 0,0 0 0,0 0 0,0 1 0,0-1 0,0 0 0,0 0 0,0 0 0,0 0 0,0 0 0,0 0 0,0 1 0,0-1 0,0 0 0,0 0 0,0 0 0,0 0 0,0 0 0,0 0 0,0 0 0,0 1 0,0-1 0,0 0 0,0 0 0,0 0 0,0 0 0,1 0 0,-1 0 0,0 0 0,16 14 0,84 64 0,6 5 0,207 108 0,-309-190 0,1 1 0,0 0 0,-1-1 0,1 0 0,9 1 0,-33-6 0,0 0 0,0 1 0,0 1 0,0 1 0,-1 0 0,-22 3 0,-2-1 0,-37-1 0,-95 2 0,167-1 4,1 0-1,0 0 1,0 1-1,0 1 1,0-1-1,0 1 1,1 0-1,-14 9 1,1 1-73,-31 27 1,6-5-1192,32-26-5566</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4T19:22:22.320"/>
    </inkml:context>
    <inkml:brush xml:id="br0">
      <inkml:brushProperty name="width" value="0.05" units="cm"/>
      <inkml:brushProperty name="height" value="0.05" units="cm"/>
      <inkml:brushProperty name="color" value="#F6630D"/>
    </inkml:brush>
  </inkml:definitions>
  <inkml:trace contextRef="#ctx0" brushRef="#br0">1 342 24575,'510'16'0,"-420"-8"0,1-5 0,148-13 0,-138-2 0,333-54 0,-354 54 0,0 3 0,1 5 0,104 5 0,-52 1 0,-114-1 0,-1 1 0,1 1 0,18 5 0,-20-4 0,-1-1 0,1 0 0,29 0 0,-43-3 0,-1 0 0,1 0 0,-1-1 0,0 1 0,1-1 0,-1 0 0,0 1 0,0-1 0,1 0 0,-1-1 0,0 1 0,0 0 0,0 0 0,0-1 0,-1 1 0,1-1 0,0 0 0,-1 0 0,1 1 0,-1-1 0,3-4 0,-4 5 0,1 0 0,-1 0 0,1-1 0,-1 1 0,0 0 0,1-1 0,-1 1 0,0 0 0,0-1 0,0 1 0,0 0 0,0-1 0,0 1 0,-1 0 0,1 0 0,0-1 0,-1 1 0,1 0 0,-1-1 0,1 1 0,-1 0 0,1 0 0,-1 0 0,0 0 0,0 0 0,0 0 0,1 0 0,-1 0 0,0 0 0,0 0 0,0 0 0,-1 0 0,1 1 0,0-1 0,0 0 0,0 1 0,0-1 0,-1 1 0,-1-1 0,-23-10 0,19 9 0,0 0 0,0-1 0,0 0 0,0-1 0,1 1 0,-10-8 0,-7-6 0,-1 1 0,0 2 0,-1 0 0,-1 1 0,-44-14 0,28 10 0,-90-33 0,130 48 0,-1 1 0,0 0 0,0 0 0,1 0 0,-1 1 0,0-1 0,0 1 0,-5-1 0,8 1 0,0 0 0,0 0 0,0 0 0,0 0 0,0 0 0,-1 0 0,1 0 0,0 0 0,0 1 0,0-1 0,0 0 0,0 0 0,0 0 0,0 0 0,-1 0 0,1 0 0,0 0 0,0 0 0,0 0 0,0 0 0,0 1 0,0-1 0,0 0 0,0 0 0,0 0 0,0 0 0,0 0 0,0 0 0,0 0 0,0 1 0,0-1 0,0 0 0,0 0 0,0 0 0,0 0 0,0 0 0,0 0 0,0 1 0,0-1 0,0 0 0,0 0 0,0 0 0,0 0 0,0 0 0,0 0 0,0 0 0,0 1 0,0-1 0,0 0 0,0 0 0,0 0 0,0 0 0,1 0 0,-1 0 0,0 0 0,16 14 0,84 64 0,6 5 0,207 108 0,-309-190 0,1 1 0,0 0 0,-1-1 0,1 0 0,9 1 0,-33-6 0,0 0 0,0 1 0,0 1 0,0 1 0,-1 0 0,-22 3 0,-2-1 0,-37-1 0,-95 2 0,167-1 4,1 0-1,0 0 1,0 1-1,0 1 1,0-1-1,0 1 1,1 0-1,-14 9 1,1 1-73,-31 27 1,6-5-1192,32-26-5566</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2T01:56:44.185"/>
    </inkml:context>
    <inkml:brush xml:id="br0">
      <inkml:brushProperty name="width" value="0.05" units="cm"/>
      <inkml:brushProperty name="height" value="0.05" units="cm"/>
      <inkml:brushProperty name="color" value="#F6630D"/>
    </inkml:brush>
  </inkml:definitions>
  <inkml:trace contextRef="#ctx0" brushRef="#br0">1 280 24575,'131'2'0,"142"-5"0,-261 1 0,0 0 0,0-1 0,0-1 0,-1 0 0,0 0 0,0-1 0,0-1 0,16-10 0,31-15 0,-3 4 0,92-60 0,-84 48 0,-49 31 0,-1 2 0,2-1 0,-1 2 0,0 0 0,1 1 0,0 0 0,0 1 0,25-1 0,14 1 0,60 6 0,-34 0 0,-55-2 0,-1 1 0,1 2 0,-1 0 0,0 1 0,25 10 0,110 50 0,9 3 0,-117-49 0,-1 2 0,0 3 0,76 50 0,-119-70-195,-1 0 0,1-1 0,0 0 0,0 0 0,1-1 0,8 2 0,3 0-6631</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19:24:00.588"/>
    </inkml:context>
    <inkml:brush xml:id="br0">
      <inkml:brushProperty name="width" value="0.05" units="cm"/>
      <inkml:brushProperty name="height" value="0.05" units="cm"/>
      <inkml:brushProperty name="color" value="#F6630D"/>
    </inkml:brush>
  </inkml:definitions>
  <inkml:trace contextRef="#ctx0" brushRef="#br0">0 108 24575,'170'0'0,"1"8"0,282 49 0,-365-40 0,2-3 0,120 3 0,-195-18 0,0 0 0,0-2 0,0 1 0,0-2 0,0 0 0,23-11 0,-22 9 0,0 0 0,1 1 0,0 1 0,29-4 0,144 8 0,-226-7 0,0-1 0,-55-21 0,-14-3 0,65 21 0,1-1 0,-54-26 0,23 13 0,129 37 0,-17 2 0,212 60 0,-239-68 0,0-1 0,0 2 0,-1 0 0,1 0 0,-2 1 0,1 1 0,18 16 0,0-1 0,-30-23 0,0 0 0,0 0 0,0 1 0,0-1 0,-1 1 0,1-1 0,0 1 0,-1 0 0,1-1 0,-1 1 0,0 0 0,0 0 0,0 0 0,0 0 0,0 0 0,0 0 0,0 1 0,0-1 0,-1 0 0,1 0 0,-1 1 0,0-1 0,0 3 0,0-2 0,-1 1 0,0-1 0,0 0 0,-1 0 0,1 1 0,-1-1 0,0 0 0,1 0 0,-1 0 0,0-1 0,-1 1 0,1 0 0,0-1 0,-6 5 0,-27 20 0,-1-1 0,-2-2 0,-78 38 0,75-41 0,34-17 15,2 1-1,-1-1 1,0 1-1,1 0 1,0 1 0,0-1-1,1 1 1,-7 10-1,5-8-388,0 1 0,-1-1 0,-9 9 0,2-5-6452</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2T01:56:44.185"/>
    </inkml:context>
    <inkml:brush xml:id="br0">
      <inkml:brushProperty name="width" value="0.05" units="cm"/>
      <inkml:brushProperty name="height" value="0.05" units="cm"/>
      <inkml:brushProperty name="color" value="#F6630D"/>
    </inkml:brush>
  </inkml:definitions>
  <inkml:trace contextRef="#ctx0" brushRef="#br0">1 280 24575,'131'2'0,"142"-5"0,-261 1 0,0 0 0,0-1 0,0-1 0,-1 0 0,0 0 0,0-1 0,0-1 0,16-10 0,31-15 0,-3 4 0,92-60 0,-84 48 0,-49 31 0,-1 2 0,2-1 0,-1 2 0,0 0 0,1 1 0,0 0 0,0 1 0,25-1 0,14 1 0,60 6 0,-34 0 0,-55-2 0,-1 1 0,1 2 0,-1 0 0,0 1 0,25 10 0,110 50 0,9 3 0,-117-49 0,-1 2 0,0 3 0,76 50 0,-119-70-195,-1 0 0,1-1 0,0 0 0,0 0 0,1-1 0,8 2 0,3 0-6631</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19:16:46.346"/>
    </inkml:context>
    <inkml:brush xml:id="br0">
      <inkml:brushProperty name="width" value="0.05" units="cm"/>
      <inkml:brushProperty name="height" value="0.05" units="cm"/>
      <inkml:brushProperty name="color" value="#F6630D"/>
    </inkml:brush>
  </inkml:definitions>
  <inkml:trace contextRef="#ctx0" brushRef="#br0">0 108 24575,'170'0'0,"1"8"0,282 49 0,-365-40 0,2-3 0,120 3 0,-195-18 0,0 0 0,0-2 0,0 1 0,0-2 0,0 0 0,23-11 0,-22 9 0,0 0 0,1 1 0,0 1 0,29-4 0,144 8 0,-226-7 0,0-1 0,-55-21 0,-14-3 0,65 21 0,1-1 0,-54-26 0,23 13 0,129 37 0,-17 2 0,212 60 0,-239-68 0,0-1 0,0 2 0,-1 0 0,1 0 0,-2 1 0,1 1 0,18 16 0,0-1 0,-30-23 0,0 0 0,0 0 0,0 1 0,0-1 0,-1 1 0,1-1 0,0 1 0,-1 0 0,1-1 0,-1 1 0,0 0 0,0 0 0,0 0 0,0 0 0,0 0 0,0 0 0,0 1 0,0-1 0,-1 0 0,1 0 0,-1 1 0,0-1 0,0 3 0,0-2 0,-1 1 0,0-1 0,0 0 0,-1 0 0,1 1 0,-1-1 0,0 0 0,1 0 0,-1 0 0,0-1 0,-1 1 0,1 0 0,0-1 0,-6 5 0,-27 20 0,-1-1 0,-2-2 0,-78 38 0,75-41 0,34-17 15,2 1-1,-1-1 1,0 1-1,1 0 1,0 1 0,0-1-1,1 1 1,-7 10-1,5-8-388,0 1 0,-1-1 0,-9 9 0,2-5-6452</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21:44:51.676"/>
    </inkml:context>
    <inkml:brush xml:id="br0">
      <inkml:brushProperty name="width" value="0.05" units="cm"/>
      <inkml:brushProperty name="height" value="0.05" units="cm"/>
      <inkml:brushProperty name="color" value="#F6630D"/>
    </inkml:brush>
  </inkml:definitions>
  <inkml:trace contextRef="#ctx0" brushRef="#br0">0 108 24575,'170'0'0,"1"8"0,282 49 0,-365-40 0,2-3 0,120 3 0,-195-18 0,0 0 0,0-2 0,0 1 0,0-2 0,0 0 0,23-11 0,-22 9 0,0 0 0,1 1 0,0 1 0,29-4 0,144 8 0,-226-7 0,0-1 0,-55-21 0,-14-3 0,65 21 0,1-1 0,-54-26 0,23 13 0,129 37 0,-17 2 0,212 60 0,-239-68 0,0-1 0,0 2 0,-1 0 0,1 0 0,-2 1 0,1 1 0,18 16 0,0-1 0,-30-23 0,0 0 0,0 0 0,0 1 0,0-1 0,-1 1 0,1-1 0,0 1 0,-1 0 0,1-1 0,-1 1 0,0 0 0,0 0 0,0 0 0,0 0 0,0 0 0,0 0 0,0 1 0,0-1 0,-1 0 0,1 0 0,-1 1 0,0-1 0,0 3 0,0-2 0,-1 1 0,0-1 0,0 0 0,-1 0 0,1 1 0,-1-1 0,0 0 0,1 0 0,-1 0 0,0-1 0,-1 1 0,1 0 0,0-1 0,-6 5 0,-27 20 0,-1-1 0,-2-2 0,-78 38 0,75-41 0,34-17 15,2 1-1,-1-1 1,0 1-1,1 0 1,0 1 0,0-1-1,1 1 1,-7 10-1,5-8-388,0 1 0,-1-1 0,-9 9 0,2-5-6452</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5T20:15:08.908"/>
    </inkml:context>
    <inkml:brush xml:id="br0">
      <inkml:brushProperty name="width" value="0.05" units="cm"/>
      <inkml:brushProperty name="height" value="0.05" units="cm"/>
      <inkml:brushProperty name="color" value="#004F8B"/>
      <inkml:brushProperty name="ignorePressure" value="1"/>
    </inkml:brush>
  </inkml:definitions>
  <inkml:trace contextRef="#ctx0" brushRef="#br0">0 1,'4'0,"-1"1,0 0,0 0,1 0,-1 1,0-1,0 1,-1-1,1 1,0 0,-1 0,1 0,1 2,6 3,182 135,-99-71,3-3,110 59,-177-111,201 95,-116-61,-70-29,1-2,1-1,1-2,80 18,-8-6,-87-19,1-2,0 0,0-1,65 3,-81-9,-7-1,-1 2,1-1,17 3,-10 1</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19:16:46.346"/>
    </inkml:context>
    <inkml:brush xml:id="br0">
      <inkml:brushProperty name="width" value="0.05" units="cm"/>
      <inkml:brushProperty name="height" value="0.05" units="cm"/>
      <inkml:brushProperty name="color" value="#F6630D"/>
    </inkml:brush>
  </inkml:definitions>
  <inkml:trace contextRef="#ctx0" brushRef="#br0">0 108 24575,'170'0'0,"1"8"0,282 49 0,-365-40 0,2-3 0,120 3 0,-195-18 0,0 0 0,0-2 0,0 1 0,0-2 0,0 0 0,23-11 0,-22 9 0,0 0 0,1 1 0,0 1 0,29-4 0,144 8 0,-226-7 0,0-1 0,-55-21 0,-14-3 0,65 21 0,1-1 0,-54-26 0,23 13 0,129 37 0,-17 2 0,212 60 0,-239-68 0,0-1 0,0 2 0,-1 0 0,1 0 0,-2 1 0,1 1 0,18 16 0,0-1 0,-30-23 0,0 0 0,0 0 0,0 1 0,0-1 0,-1 1 0,1-1 0,0 1 0,-1 0 0,1-1 0,-1 1 0,0 0 0,0 0 0,0 0 0,0 0 0,0 0 0,0 0 0,0 1 0,0-1 0,-1 0 0,1 0 0,-1 1 0,0-1 0,0 3 0,0-2 0,-1 1 0,0-1 0,0 0 0,-1 0 0,1 1 0,-1-1 0,0 0 0,1 0 0,-1 0 0,0-1 0,-1 1 0,1 0 0,0-1 0,-6 5 0,-27 20 0,-1-1 0,-2-2 0,-78 38 0,75-41 0,34-17 15,2 1-1,-1-1 1,0 1-1,1 0 1,0 1 0,0-1-1,1 1 1,-7 10-1,5-8-388,0 1 0,-1-1 0,-9 9 0,2-5-6452</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21:44:51.676"/>
    </inkml:context>
    <inkml:brush xml:id="br0">
      <inkml:brushProperty name="width" value="0.05" units="cm"/>
      <inkml:brushProperty name="height" value="0.05" units="cm"/>
      <inkml:brushProperty name="color" value="#F6630D"/>
    </inkml:brush>
  </inkml:definitions>
  <inkml:trace contextRef="#ctx0" brushRef="#br0">0 108 24575,'170'0'0,"1"8"0,282 49 0,-365-40 0,2-3 0,120 3 0,-195-18 0,0 0 0,0-2 0,0 1 0,0-2 0,0 0 0,23-11 0,-22 9 0,0 0 0,1 1 0,0 1 0,29-4 0,144 8 0,-226-7 0,0-1 0,-55-21 0,-14-3 0,65 21 0,1-1 0,-54-26 0,23 13 0,129 37 0,-17 2 0,212 60 0,-239-68 0,0-1 0,0 2 0,-1 0 0,1 0 0,-2 1 0,1 1 0,18 16 0,0-1 0,-30-23 0,0 0 0,0 0 0,0 1 0,0-1 0,-1 1 0,1-1 0,0 1 0,-1 0 0,1-1 0,-1 1 0,0 0 0,0 0 0,0 0 0,0 0 0,0 0 0,0 0 0,0 1 0,0-1 0,-1 0 0,1 0 0,-1 1 0,0-1 0,0 3 0,0-2 0,-1 1 0,0-1 0,0 0 0,-1 0 0,1 1 0,-1-1 0,0 0 0,1 0 0,-1 0 0,0-1 0,-1 1 0,1 0 0,0-1 0,-6 5 0,-27 20 0,-1-1 0,-2-2 0,-78 38 0,75-41 0,34-17 15,2 1-1,-1-1 1,0 1-1,1 0 1,0 1 0,0-1-1,1 1 1,-7 10-1,5-8-388,0 1 0,-1-1 0,-9 9 0,2-5-6452</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21:59:11.153"/>
    </inkml:context>
    <inkml:brush xml:id="br0">
      <inkml:brushProperty name="width" value="0.05" units="cm"/>
      <inkml:brushProperty name="height" value="0.05" units="cm"/>
      <inkml:brushProperty name="color" value="#F6630D"/>
    </inkml:brush>
  </inkml:definitions>
  <inkml:trace contextRef="#ctx0" brushRef="#br0">1 311 24575,'59'-3'0,"-1"-3"0,66-14 0,-66 9 0,0 2 0,68 0 0,354 11 0,-451-1 0,0 3 0,0 0 0,55 16 0,24 5 0,-149-25 0,-2 1 0,-68-6 0,68-3 0,0-2 0,1-1 0,0-3 0,1-1 0,-66-35 0,100 45 0,1 0 0,0-1 0,0 0 0,0 0 0,1 0 0,-1-1 0,2 1 0,-1-1 0,1 0 0,0-1 0,0 1 0,-3-11 0,2 6 0,-1 0 0,0 0 0,-12-16 0,15 25 0,0 0 0,0 0 0,0 0 0,0 0 0,0 1 0,0-1 0,-1 1 0,1 0 0,-1 0 0,0 0 0,0 0 0,1 1 0,-1-1 0,0 1 0,-6-1 0,9 2 0,0-1 0,0 1 0,-1 0 0,1-1 0,0 1 0,0 0 0,0 0 0,-1 0 0,1 0 0,0 0 0,0 0 0,-1 0 0,1 0 0,0 0 0,0 1 0,0-1 0,0 0 0,-1 1 0,1-1 0,0 1 0,0-1 0,0 1 0,0 0 0,0-1 0,0 1 0,0 0 0,0 0 0,0 0 0,1 0 0,-1 0 0,0 0 0,1 0 0,-1 0 0,0 0 0,0 1 0,1 0 0,0 0 0,0 0 0,0 0 0,1 0 0,-1 0 0,0 0 0,1 0 0,-1 0 0,1-1 0,0 1 0,0 0 0,0 0 0,0 0 0,0-1 0,0 1 0,0-1 0,0 1 0,0-1 0,1 1 0,2 1 0,33 36 0,-29-29 0,1 0 0,1-1 0,0 0 0,0-1 0,16 11 0,16 1 0,1-2 0,0-1 0,2-3 0,49 10 0,-66-17 0,21 2 0,0-2 0,1-2 0,0-2 0,65-5 0,-204 24 0,43-12 0,0 2 0,0 1 0,-73 34 0,59-22 0,41-18 0,1 0 0,0 1 0,1 1 0,0 0 0,0 2 0,-20 16 0,22-13-227,-1-1-1,-1-1 1,0 0-1,-1-1 1,-27 13-1,24-15-6598</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2T01:56:44.185"/>
    </inkml:context>
    <inkml:brush xml:id="br0">
      <inkml:brushProperty name="width" value="0.05" units="cm"/>
      <inkml:brushProperty name="height" value="0.05" units="cm"/>
      <inkml:brushProperty name="color" value="#F6630D"/>
    </inkml:brush>
  </inkml:definitions>
  <inkml:trace contextRef="#ctx0" brushRef="#br0">1 280 24575,'131'2'0,"142"-5"0,-261 1 0,0 0 0,0-1 0,0-1 0,-1 0 0,0 0 0,0-1 0,0-1 0,16-10 0,31-15 0,-3 4 0,92-60 0,-84 48 0,-49 31 0,-1 2 0,2-1 0,-1 2 0,0 0 0,1 1 0,0 0 0,0 1 0,25-1 0,14 1 0,60 6 0,-34 0 0,-55-2 0,-1 1 0,1 2 0,-1 0 0,0 1 0,25 10 0,110 50 0,9 3 0,-117-49 0,-1 2 0,0 3 0,76 50 0,-119-70-195,-1 0 0,1-1 0,0 0 0,0 0 0,1-1 0,8 2 0,3 0-6631</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21T22:00:20.984"/>
    </inkml:context>
    <inkml:brush xml:id="br0">
      <inkml:brushProperty name="width" value="0.05" units="cm"/>
      <inkml:brushProperty name="height" value="0.05" units="cm"/>
      <inkml:brushProperty name="color" value="#008C3A"/>
    </inkml:brush>
  </inkml:definitions>
  <inkml:trace contextRef="#ctx0" brushRef="#br0">1 0 24575,'163'95'0,"-122"-74"0,212 103 0,-178-92 0,114 33 0,-147-53 0,132 32 0,-137-37 0,0-1 0,68 0 0,-78-6 0,18 1 0,0-2 0,0-2 0,84-17 0,-82 8 0,77-10 0,-108 20 0,0 1 0,0 1 0,0 0 0,0 1 0,0 1 0,0 0 0,-1 1 0,28 10 0,-33-9 0,-1 1 0,1 1 0,-2-1 0,1 1 0,9 9 0,-11-9 0,0 0 0,0-1 0,1 1 0,0-1 0,0-1 0,0 0 0,14 5 0,2-3 0,0 2 0,0 1 0,-1 0 0,0 2 0,-1 0 0,-1 2 0,1 0 0,33 29 0,-52-39 0,0 0 0,0 1 0,-1-1 0,1 0 0,-1 1 0,0-1 0,0 1 0,0 0 0,0 0 0,-1 0 0,2 8 0,-2-11 0,-1 1 0,0-1 0,0 1 0,0-1 0,1 1 0,-1-1 0,-1 1 0,1 0 0,0-1 0,0 1 0,-1-1 0,1 1 0,-1-1 0,1 1 0,-1-1 0,1 0 0,-1 1 0,0-1 0,0 0 0,0 1 0,0-1 0,0 0 0,0 0 0,0 0 0,0 0 0,0 0 0,-1 0 0,1 0 0,0 0 0,-1 0 0,1-1 0,0 1 0,-1 0 0,-1 0 0,2-1 0,-1 0 0,0 0 0,0 1 0,1-1 0,-1 0 0,0 0 0,0-1 0,1 1 0,-1 0 0,0 0 0,0-1 0,1 1 0,-1-1 0,0 0 0,1 1 0,-1-1 0,1 0 0,-1 0 0,1 0 0,0 0 0,-1 0 0,1 0 0,0-1 0,-1 1 0,1 0 0,0-1 0,-1-2 0,-5-5 0,1-1 0,0 0 0,-4-13 0,4 11 0,0-2 0,0 0 0,1 0 0,1 0 0,-6-28 0,9 32 0,0 1 0,0 0 0,1 0 0,0-1 0,0 1 0,1 0 0,1-1 0,4-16 0,-4 23 0,0-1 0,0 1 0,0-1 0,1 1 0,0 0 0,0 0 0,0 0 0,0 0 0,0 1 0,0-1 0,1 1 0,-1 0 0,1 0 0,-1 0 0,1 0 0,0 1 0,0-1 0,0 1 0,4-1 0,12-2 0,-1 0 0,30-3 0,17 5 0,1 3 0,-1 2 0,76 14 0,-126-15 0,73 5 0,137-6 0,-99-3 0,-46 2 0,33-1 0,167 19 0,-239-12 0,1-2 0,0-1 0,0-3 0,0-1 0,58-10 0,180-52 0,-216 57 0,-54 7 0,-1-1 0,1-1 0,-1 0 0,1 0 0,-1-1 0,0-1 0,0 0 0,0 0 0,0-1 0,18-9 0,-7-2 0,5-2 0,41-38 0,-45 33 0,2 0 0,40-49 0,-32 36-1365,-18 19-5461</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21T22:00:53.712"/>
    </inkml:context>
    <inkml:brush xml:id="br0">
      <inkml:brushProperty name="width" value="0.05" units="cm"/>
      <inkml:brushProperty name="height" value="0.05" units="cm"/>
      <inkml:brushProperty name="color" value="#F6630D"/>
    </inkml:brush>
  </inkml:definitions>
  <inkml:trace contextRef="#ctx0" brushRef="#br0">1 339 24575,'413'14'0,"25"0"0,76-14 0,-488-2 0,0-1 0,0-1 0,-1-1 0,29-9 0,-28 6 0,1 2 0,0 0 0,45-2 0,14 9 0,40-1 0,-125 0 0,0 0 0,0 0 0,1 0 0,-1 0 0,0-1 0,0 1 0,0 0 0,1 0 0,-1-1 0,0 1 0,0 0 0,0-1 0,0 1 0,0-1 0,0 0 0,0 1 0,0-1 0,0 0 0,0 0 0,0 1 0,0-1 0,0 0 0,0-1 0,-1 1 0,0 0 0,0 0 0,0 0 0,0-1 0,0 1 0,0 0 0,0 0 0,-1 0 0,1 0 0,0 1 0,-1-1 0,1 0 0,-1 0 0,1 0 0,-1 0 0,1 0 0,-1 0 0,0 1 0,1-1 0,-2-1 0,-4-3 0,1 0 0,0 1 0,-1 0 0,0 0 0,0 0 0,-11-5 0,-224-101 0,191 85 0,-90-49 0,136 72 0,1 0 0,-1 0 0,1 0 0,0 0 0,0-1 0,0 1 0,-5-6 0,8 7 0,-1 1 0,1 0 0,0 0 0,0 0 0,0-1 0,0 1 0,-1 0 0,1 0 0,0 0 0,0-1 0,0 1 0,0 0 0,0 0 0,0-1 0,0 1 0,0 0 0,0 0 0,0-1 0,0 1 0,0 0 0,0-1 0,0 1 0,0 0 0,0 0 0,0-1 0,0 1 0,0 0 0,0 0 0,0-1 0,0 1 0,0 0 0,0 0 0,1-1 0,-1 1 0,0 0 0,0 0 0,0 0 0,0-1 0,1 1 0,23-1 0,-2 5 0,1 2 0,-1 0 0,38 18 0,30 8 0,-34-17 0,-29-9 0,-1 1 0,0 1 0,0 1 0,35 18 0,-15-2 0,-15-10 0,-2 2 0,32 24 0,-54-36 0,-1 0 0,0 0 0,0 1 0,0-1 0,-1 1 0,0 1 0,0-1 0,-1 1 0,0 0 0,0 0 0,0 0 0,-1 0 0,0 1 0,3 11 0,-6-17 0,0-1 0,0 1 0,0 0 0,0 0 0,0 0 0,-1-1 0,1 1 0,0 0 0,-1 0 0,0-1 0,1 1 0,-1 0 0,0-1 0,0 1 0,0-1 0,0 1 0,0-1 0,0 0 0,0 1 0,0-1 0,-1 0 0,1 0 0,-1 1 0,1-1 0,-1 0 0,1-1 0,-1 1 0,1 0 0,-3 1 0,-7 2 0,0 0 0,1 0 0,-17 3 0,19-5 0,-130 26 0,74-16 0,-72 22 0,128-31-6,1 1 0,-1 0 0,0 1 0,1 0 0,0 0 0,0 1 0,1-1 0,0 1 0,0 1 0,0-1 0,0 1 0,-7 12-1,-13 15-1279,10-16-5540</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21T21:47:28.114"/>
    </inkml:context>
    <inkml:brush xml:id="br0">
      <inkml:brushProperty name="width" value="0.05" units="cm"/>
      <inkml:brushProperty name="height" value="0.05" units="cm"/>
      <inkml:brushProperty name="color" value="#F6630D"/>
    </inkml:brush>
  </inkml:definitions>
  <inkml:trace contextRef="#ctx0" brushRef="#br0">1 339 24575,'413'14'0,"25"0"0,76-14 0,-488-2 0,0-1 0,0-1 0,-1-1 0,29-9 0,-28 6 0,1 2 0,0 0 0,45-2 0,14 9 0,40-1 0,-125 0 0,0 0 0,0 0 0,1 0 0,-1 0 0,0-1 0,0 1 0,0 0 0,1 0 0,-1-1 0,0 1 0,0 0 0,0-1 0,0 1 0,0-1 0,0 0 0,0 1 0,0-1 0,0 0 0,0 0 0,0 1 0,0-1 0,0 0 0,0-1 0,-1 1 0,0 0 0,0 0 0,0 0 0,0-1 0,0 1 0,0 0 0,0 0 0,-1 0 0,1 0 0,0 1 0,-1-1 0,1 0 0,-1 0 0,1 0 0,-1 0 0,1 0 0,-1 0 0,0 1 0,1-1 0,-2-1 0,-4-3 0,1 0 0,0 1 0,-1 0 0,0 0 0,0 0 0,-11-5 0,-224-101 0,191 85 0,-90-49 0,136 72 0,1 0 0,-1 0 0,1 0 0,0 0 0,0-1 0,0 1 0,-5-6 0,8 7 0,-1 1 0,1 0 0,0 0 0,0 0 0,0-1 0,0 1 0,-1 0 0,1 0 0,0 0 0,0-1 0,0 1 0,0 0 0,0 0 0,0-1 0,0 1 0,0 0 0,0 0 0,0-1 0,0 1 0,0 0 0,0-1 0,0 1 0,0 0 0,0 0 0,0-1 0,0 1 0,0 0 0,0 0 0,0-1 0,0 1 0,0 0 0,0 0 0,1-1 0,-1 1 0,0 0 0,0 0 0,0 0 0,0-1 0,1 1 0,23-1 0,-2 5 0,1 2 0,-1 0 0,38 18 0,30 8 0,-34-17 0,-29-9 0,-1 1 0,0 1 0,0 1 0,35 18 0,-15-2 0,-15-10 0,-2 2 0,32 24 0,-54-36 0,-1 0 0,0 0 0,0 1 0,0-1 0,-1 1 0,0 1 0,0-1 0,-1 1 0,0 0 0,0 0 0,0 0 0,-1 0 0,0 1 0,3 11 0,-6-17 0,0-1 0,0 1 0,0 0 0,0 0 0,0 0 0,-1-1 0,1 1 0,0 0 0,-1 0 0,0-1 0,1 1 0,-1 0 0,0-1 0,0 1 0,0-1 0,0 1 0,0-1 0,0 0 0,0 1 0,0-1 0,-1 0 0,1 0 0,-1 1 0,1-1 0,-1 0 0,1-1 0,-1 1 0,1 0 0,-3 1 0,-7 2 0,0 0 0,1 0 0,-17 3 0,19-5 0,-130 26 0,74-16 0,-72 22 0,128-31-6,1 1 0,-1 0 0,0 1 0,1 0 0,0 0 0,0 1 0,1-1 0,0 1 0,0 1 0,0-1 0,0 1 0,-7 12-1,-13 15-1279,10-16-5540</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19:16:46.346"/>
    </inkml:context>
    <inkml:brush xml:id="br0">
      <inkml:brushProperty name="width" value="0.05" units="cm"/>
      <inkml:brushProperty name="height" value="0.05" units="cm"/>
      <inkml:brushProperty name="color" value="#F6630D"/>
    </inkml:brush>
  </inkml:definitions>
  <inkml:trace contextRef="#ctx0" brushRef="#br0">0 108 24575,'170'0'0,"1"8"0,282 49 0,-365-40 0,2-3 0,120 3 0,-195-18 0,0 0 0,0-2 0,0 1 0,0-2 0,0 0 0,23-11 0,-22 9 0,0 0 0,1 1 0,0 1 0,29-4 0,144 8 0,-226-7 0,0-1 0,-55-21 0,-14-3 0,65 21 0,1-1 0,-54-26 0,23 13 0,129 37 0,-17 2 0,212 60 0,-239-68 0,0-1 0,0 2 0,-1 0 0,1 0 0,-2 1 0,1 1 0,18 16 0,0-1 0,-30-23 0,0 0 0,0 0 0,0 1 0,0-1 0,-1 1 0,1-1 0,0 1 0,-1 0 0,1-1 0,-1 1 0,0 0 0,0 0 0,0 0 0,0 0 0,0 0 0,0 0 0,0 1 0,0-1 0,-1 0 0,1 0 0,-1 1 0,0-1 0,0 3 0,0-2 0,-1 1 0,0-1 0,0 0 0,-1 0 0,1 1 0,-1-1 0,0 0 0,1 0 0,-1 0 0,0-1 0,-1 1 0,1 0 0,0-1 0,-6 5 0,-27 20 0,-1-1 0,-2-2 0,-78 38 0,75-41 0,34-17 15,2 1-1,-1-1 1,0 1-1,1 0 1,0 1 0,0-1-1,1 1 1,-7 10-1,5-8-388,0 1 0,-1-1 0,-9 9 0,2-5-6452</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19:17:32.427"/>
    </inkml:context>
    <inkml:brush xml:id="br0">
      <inkml:brushProperty name="width" value="0.05" units="cm"/>
      <inkml:brushProperty name="height" value="0.05" units="cm"/>
      <inkml:brushProperty name="color" value="#F6630D"/>
    </inkml:brush>
  </inkml:definitions>
  <inkml:trace contextRef="#ctx0" brushRef="#br0">0 108 24575,'170'0'0,"1"8"0,282 49 0,-365-40 0,2-3 0,120 3 0,-195-18 0,0 0 0,0-2 0,0 1 0,0-2 0,0 0 0,23-11 0,-22 9 0,0 0 0,1 1 0,0 1 0,29-4 0,144 8 0,-226-7 0,0-1 0,-55-21 0,-14-3 0,65 21 0,1-1 0,-54-26 0,23 13 0,129 37 0,-17 2 0,212 60 0,-239-68 0,0-1 0,0 2 0,-1 0 0,1 0 0,-2 1 0,1 1 0,18 16 0,0-1 0,-30-23 0,0 0 0,0 0 0,0 1 0,0-1 0,-1 1 0,1-1 0,0 1 0,-1 0 0,1-1 0,-1 1 0,0 0 0,0 0 0,0 0 0,0 0 0,0 0 0,0 0 0,0 1 0,0-1 0,-1 0 0,1 0 0,-1 1 0,0-1 0,0 3 0,0-2 0,-1 1 0,0-1 0,0 0 0,-1 0 0,1 1 0,-1-1 0,0 0 0,1 0 0,-1 0 0,0-1 0,-1 1 0,1 0 0,0-1 0,-6 5 0,-27 20 0,-1-1 0,-2-2 0,-78 38 0,75-41 0,34-17 15,2 1-1,-1-1 1,0 1-1,1 0 1,0 1 0,0-1-1,1 1 1,-7 10-1,5-8-388,0 1 0,-1-1 0,-9 9 0,2-5-6452</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21T22:00:20.984"/>
    </inkml:context>
    <inkml:brush xml:id="br0">
      <inkml:brushProperty name="width" value="0.05" units="cm"/>
      <inkml:brushProperty name="height" value="0.05" units="cm"/>
      <inkml:brushProperty name="color" value="#008C3A"/>
    </inkml:brush>
  </inkml:definitions>
  <inkml:trace contextRef="#ctx0" brushRef="#br0">1 0 24575,'163'95'0,"-122"-74"0,212 103 0,-178-92 0,114 33 0,-147-53 0,132 32 0,-137-37 0,0-1 0,68 0 0,-78-6 0,18 1 0,0-2 0,0-2 0,84-17 0,-82 8 0,77-10 0,-108 20 0,0 1 0,0 1 0,0 0 0,0 1 0,0 1 0,0 0 0,-1 1 0,28 10 0,-33-9 0,-1 1 0,1 1 0,-2-1 0,1 1 0,9 9 0,-11-9 0,0 0 0,0-1 0,1 1 0,0-1 0,0-1 0,0 0 0,14 5 0,2-3 0,0 2 0,0 1 0,-1 0 0,0 2 0,-1 0 0,-1 2 0,1 0 0,33 29 0,-52-39 0,0 0 0,0 1 0,-1-1 0,1 0 0,-1 1 0,0-1 0,0 1 0,0 0 0,0 0 0,-1 0 0,2 8 0,-2-11 0,-1 1 0,0-1 0,0 1 0,0-1 0,1 1 0,-1-1 0,-1 1 0,1 0 0,0-1 0,0 1 0,-1-1 0,1 1 0,-1-1 0,1 1 0,-1-1 0,1 0 0,-1 1 0,0-1 0,0 0 0,0 1 0,0-1 0,0 0 0,0 0 0,0 0 0,0 0 0,0 0 0,-1 0 0,1 0 0,0 0 0,-1 0 0,1-1 0,0 1 0,-1 0 0,-1 0 0,2-1 0,-1 0 0,0 0 0,0 1 0,1-1 0,-1 0 0,0 0 0,0-1 0,1 1 0,-1 0 0,0 0 0,0-1 0,1 1 0,-1-1 0,0 0 0,1 1 0,-1-1 0,1 0 0,-1 0 0,1 0 0,0 0 0,-1 0 0,1 0 0,0-1 0,-1 1 0,1 0 0,0-1 0,-1-2 0,-5-5 0,1-1 0,0 0 0,-4-13 0,4 11 0,0-2 0,0 0 0,1 0 0,1 0 0,-6-28 0,9 32 0,0 1 0,0 0 0,1 0 0,0-1 0,0 1 0,1 0 0,1-1 0,4-16 0,-4 23 0,0-1 0,0 1 0,0-1 0,1 1 0,0 0 0,0 0 0,0 0 0,0 0 0,0 1 0,0-1 0,1 1 0,-1 0 0,1 0 0,-1 0 0,1 0 0,0 1 0,0-1 0,0 1 0,4-1 0,12-2 0,-1 0 0,30-3 0,17 5 0,1 3 0,-1 2 0,76 14 0,-126-15 0,73 5 0,137-6 0,-99-3 0,-46 2 0,33-1 0,167 19 0,-239-12 0,1-2 0,0-1 0,0-3 0,0-1 0,58-10 0,180-52 0,-216 57 0,-54 7 0,-1-1 0,1-1 0,-1 0 0,1 0 0,-1-1 0,0-1 0,0 0 0,0 0 0,0-1 0,18-9 0,-7-2 0,5-2 0,41-38 0,-45 33 0,2 0 0,40-49 0,-32 36-1365,-18 19-5461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4T14:49:53.955"/>
    </inkml:context>
    <inkml:brush xml:id="br0">
      <inkml:brushProperty name="width" value="0.05" units="cm"/>
      <inkml:brushProperty name="height" value="0.05" units="cm"/>
      <inkml:brushProperty name="color" value="#E71224"/>
    </inkml:brush>
  </inkml:definitions>
  <inkml:trace contextRef="#ctx0" brushRef="#br0">1 167 24575,'46'-1'0,"0"-2"0,51-10 0,-53 8 0,79 0 0,-81 5 0,86-12 0,-66 4 0,0 2 0,98 3 0,-195 2 0,-12 1 0,-70-10 0,103 8 0,0 0 0,0-2 0,1 1 0,-1-2 0,1 0 0,0 0 0,0-2 0,1 1 0,0-1 0,-12-10 0,15 11 0,-1 1 0,0 0 0,0 0 0,-17-6 0,16 6 0,97 5 0,79 4 0,-163-4 0,1 0 0,-1 0 0,0 0 0,0 1 0,0-1 0,0 1 0,0-1 0,0 1 0,0 0 0,0 0 0,0 0 0,0 0 0,0 0 0,-1 0 0,1 0 0,0 1 0,-1-1 0,1 1 0,-1-1 0,1 1 0,-1 0 0,0-1 0,0 1 0,1 0 0,-1 0 0,-1 0 0,1 0 0,0 0 0,0 0 0,-1 0 0,1 0 0,-1 0 0,0 0 0,1 0 0,-1 1 0,0-1 0,0 0 0,-1 0 0,1 0 0,0 0 0,-1 0 0,1 0 0,-1 0 0,0 0 0,1 0 0,-1 0 0,0 0 0,0 0 0,-1 0 0,1 0 0,0-1 0,0 1 0,-1 0 0,1-1 0,-1 1 0,0-1 0,1 0 0,-1 1 0,0-1 0,0 0 0,-2 1 0,-11 5 0,11-4 0,-1-1 0,0 1 0,0 0 0,1 0 0,0 0 0,-1 0 0,-4 7 0,-14 13 0,-49 39 0,70-60 0,-33 24-1365,22-15-5461</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21T22:00:53.712"/>
    </inkml:context>
    <inkml:brush xml:id="br0">
      <inkml:brushProperty name="width" value="0.05" units="cm"/>
      <inkml:brushProperty name="height" value="0.05" units="cm"/>
      <inkml:brushProperty name="color" value="#F6630D"/>
    </inkml:brush>
  </inkml:definitions>
  <inkml:trace contextRef="#ctx0" brushRef="#br0">1 339 24575,'413'14'0,"25"0"0,76-14 0,-488-2 0,0-1 0,0-1 0,-1-1 0,29-9 0,-28 6 0,1 2 0,0 0 0,45-2 0,14 9 0,40-1 0,-125 0 0,0 0 0,0 0 0,1 0 0,-1 0 0,0-1 0,0 1 0,0 0 0,1 0 0,-1-1 0,0 1 0,0 0 0,0-1 0,0 1 0,0-1 0,0 0 0,0 1 0,0-1 0,0 0 0,0 0 0,0 1 0,0-1 0,0 0 0,0-1 0,-1 1 0,0 0 0,0 0 0,0 0 0,0-1 0,0 1 0,0 0 0,0 0 0,-1 0 0,1 0 0,0 1 0,-1-1 0,1 0 0,-1 0 0,1 0 0,-1 0 0,1 0 0,-1 0 0,0 1 0,1-1 0,-2-1 0,-4-3 0,1 0 0,0 1 0,-1 0 0,0 0 0,0 0 0,-11-5 0,-224-101 0,191 85 0,-90-49 0,136 72 0,1 0 0,-1 0 0,1 0 0,0 0 0,0-1 0,0 1 0,-5-6 0,8 7 0,-1 1 0,1 0 0,0 0 0,0 0 0,0-1 0,0 1 0,-1 0 0,1 0 0,0 0 0,0-1 0,0 1 0,0 0 0,0 0 0,0-1 0,0 1 0,0 0 0,0 0 0,0-1 0,0 1 0,0 0 0,0-1 0,0 1 0,0 0 0,0 0 0,0-1 0,0 1 0,0 0 0,0 0 0,0-1 0,0 1 0,0 0 0,0 0 0,1-1 0,-1 1 0,0 0 0,0 0 0,0 0 0,0-1 0,1 1 0,23-1 0,-2 5 0,1 2 0,-1 0 0,38 18 0,30 8 0,-34-17 0,-29-9 0,-1 1 0,0 1 0,0 1 0,35 18 0,-15-2 0,-15-10 0,-2 2 0,32 24 0,-54-36 0,-1 0 0,0 0 0,0 1 0,0-1 0,-1 1 0,0 1 0,0-1 0,-1 1 0,0 0 0,0 0 0,0 0 0,-1 0 0,0 1 0,3 11 0,-6-17 0,0-1 0,0 1 0,0 0 0,0 0 0,0 0 0,-1-1 0,1 1 0,0 0 0,-1 0 0,0-1 0,1 1 0,-1 0 0,0-1 0,0 1 0,0-1 0,0 1 0,0-1 0,0 0 0,0 1 0,0-1 0,-1 0 0,1 0 0,-1 1 0,1-1 0,-1 0 0,1-1 0,-1 1 0,1 0 0,-3 1 0,-7 2 0,0 0 0,1 0 0,-17 3 0,19-5 0,-130 26 0,74-16 0,-72 22 0,128-31-6,1 1 0,-1 0 0,0 1 0,1 0 0,0 0 0,0 1 0,1-1 0,0 1 0,0 1 0,0-1 0,0 1 0,-7 12-1,-13 15-1279,10-16-5540</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21T21:47:28.114"/>
    </inkml:context>
    <inkml:brush xml:id="br0">
      <inkml:brushProperty name="width" value="0.05" units="cm"/>
      <inkml:brushProperty name="height" value="0.05" units="cm"/>
      <inkml:brushProperty name="color" value="#F6630D"/>
    </inkml:brush>
  </inkml:definitions>
  <inkml:trace contextRef="#ctx0" brushRef="#br0">1 339 24575,'413'14'0,"25"0"0,76-14 0,-488-2 0,0-1 0,0-1 0,-1-1 0,29-9 0,-28 6 0,1 2 0,0 0 0,45-2 0,14 9 0,40-1 0,-125 0 0,0 0 0,0 0 0,1 0 0,-1 0 0,0-1 0,0 1 0,0 0 0,1 0 0,-1-1 0,0 1 0,0 0 0,0-1 0,0 1 0,0-1 0,0 0 0,0 1 0,0-1 0,0 0 0,0 0 0,0 1 0,0-1 0,0 0 0,0-1 0,-1 1 0,0 0 0,0 0 0,0 0 0,0-1 0,0 1 0,0 0 0,0 0 0,-1 0 0,1 0 0,0 1 0,-1-1 0,1 0 0,-1 0 0,1 0 0,-1 0 0,1 0 0,-1 0 0,0 1 0,1-1 0,-2-1 0,-4-3 0,1 0 0,0 1 0,-1 0 0,0 0 0,0 0 0,-11-5 0,-224-101 0,191 85 0,-90-49 0,136 72 0,1 0 0,-1 0 0,1 0 0,0 0 0,0-1 0,0 1 0,-5-6 0,8 7 0,-1 1 0,1 0 0,0 0 0,0 0 0,0-1 0,0 1 0,-1 0 0,1 0 0,0 0 0,0-1 0,0 1 0,0 0 0,0 0 0,0-1 0,0 1 0,0 0 0,0 0 0,0-1 0,0 1 0,0 0 0,0-1 0,0 1 0,0 0 0,0 0 0,0-1 0,0 1 0,0 0 0,0 0 0,0-1 0,0 1 0,0 0 0,0 0 0,1-1 0,-1 1 0,0 0 0,0 0 0,0 0 0,0-1 0,1 1 0,23-1 0,-2 5 0,1 2 0,-1 0 0,38 18 0,30 8 0,-34-17 0,-29-9 0,-1 1 0,0 1 0,0 1 0,35 18 0,-15-2 0,-15-10 0,-2 2 0,32 24 0,-54-36 0,-1 0 0,0 0 0,0 1 0,0-1 0,-1 1 0,0 1 0,0-1 0,-1 1 0,0 0 0,0 0 0,0 0 0,-1 0 0,0 1 0,3 11 0,-6-17 0,0-1 0,0 1 0,0 0 0,0 0 0,0 0 0,-1-1 0,1 1 0,0 0 0,-1 0 0,0-1 0,1 1 0,-1 0 0,0-1 0,0 1 0,0-1 0,0 1 0,0-1 0,0 0 0,0 1 0,0-1 0,-1 0 0,1 0 0,-1 1 0,1-1 0,-1 0 0,1-1 0,-1 1 0,1 0 0,-3 1 0,-7 2 0,0 0 0,1 0 0,-17 3 0,19-5 0,-130 26 0,74-16 0,-72 22 0,128-31-6,1 1 0,-1 0 0,0 1 0,1 0 0,0 0 0,0 1 0,1-1 0,0 1 0,0 1 0,0-1 0,0 1 0,-7 12-1,-13 15-1279,10-16-5540</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19:16:46.346"/>
    </inkml:context>
    <inkml:brush xml:id="br0">
      <inkml:brushProperty name="width" value="0.05" units="cm"/>
      <inkml:brushProperty name="height" value="0.05" units="cm"/>
      <inkml:brushProperty name="color" value="#F6630D"/>
    </inkml:brush>
  </inkml:definitions>
  <inkml:trace contextRef="#ctx0" brushRef="#br0">0 108 24575,'170'0'0,"1"8"0,282 49 0,-365-40 0,2-3 0,120 3 0,-195-18 0,0 0 0,0-2 0,0 1 0,0-2 0,0 0 0,23-11 0,-22 9 0,0 0 0,1 1 0,0 1 0,29-4 0,144 8 0,-226-7 0,0-1 0,-55-21 0,-14-3 0,65 21 0,1-1 0,-54-26 0,23 13 0,129 37 0,-17 2 0,212 60 0,-239-68 0,0-1 0,0 2 0,-1 0 0,1 0 0,-2 1 0,1 1 0,18 16 0,0-1 0,-30-23 0,0 0 0,0 0 0,0 1 0,0-1 0,-1 1 0,1-1 0,0 1 0,-1 0 0,1-1 0,-1 1 0,0 0 0,0 0 0,0 0 0,0 0 0,0 0 0,0 0 0,0 1 0,0-1 0,-1 0 0,1 0 0,-1 1 0,0-1 0,0 3 0,0-2 0,-1 1 0,0-1 0,0 0 0,-1 0 0,1 1 0,-1-1 0,0 0 0,1 0 0,-1 0 0,0-1 0,-1 1 0,1 0 0,0-1 0,-6 5 0,-27 20 0,-1-1 0,-2-2 0,-78 38 0,75-41 0,34-17 15,2 1-1,-1-1 1,0 1-1,1 0 1,0 1 0,0-1-1,1 1 1,-7 10-1,5-8-388,0 1 0,-1-1 0,-9 9 0,2-5-6452</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3T17:23:24.892"/>
    </inkml:context>
    <inkml:brush xml:id="br0">
      <inkml:brushProperty name="width" value="0.05" units="cm"/>
      <inkml:brushProperty name="height" value="0.05" units="cm"/>
      <inkml:brushProperty name="color" value="#F6630D"/>
    </inkml:brush>
  </inkml:definitions>
  <inkml:trace contextRef="#ctx0" brushRef="#br0">1 167 24575,'38'2'0,"54"9"0,3 0 0,-88-10 0,99 2 0,-92-4 0,-1 0 0,0-1 0,0-1 0,0 0 0,24-9 0,0-2 0,-17 7 0,-1-1 0,-1 0 0,1-2 0,-1 0 0,18-14 0,-20 13 0,-1 0 0,2 1 0,-1 1 0,1 0 0,1 2 0,-1 0 0,1 0 0,0 2 0,1 0 0,0 1 0,-1 1 0,1 1 0,0 1 0,23 1 0,-16-1 0,0 2 0,-1 1 0,0 0 0,1 2 0,-1 1 0,0 1 0,-1 1 0,0 2 0,0 0 0,44 24 0,-46-22 0,0-2 0,1 0 0,-1-2 0,2 0 0,-1-2 0,48 5 0,-69-10-27,7 2-69,-1 0 1,0-1-1,1-1 1,-1 1-1,0-1 0,1 0 1,-1-1-1,0 0 1,1-1-1,-1 0 1,0 0-1,0 0 1,8-4-1,2-6-6730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5T20:15:37.543"/>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1,'88'97,"-57"-60,51 50,4-3,3-3,149 101,-119-91,-107-81,1-1,0 0,1-1,-1-1,2 0,-1 0,1-2,0 0,0 0,0-2,1 0,-1 0,1-2,30 0,139-3,-162 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21T14:17:23.640"/>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1,'88'97,"-57"-60,51 50,4-3,3-3,149 101,-119-91,-107-81,1-1,0 0,1-1,-1-1,2 0,-1 0,1-2,0 0,0 0,0-2,1 0,-1 0,1-2,30 0,139-3,-162 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5T20:50:17.616"/>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1,'256'144,"-249"-141,92 44,151 54,-202-81,-1 1,54 34,-66-35,2 0,0-1,2-2,49 17,107 18,-178-47,0-1,19 10,16 4,-35-13</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18T14:06:18.978"/>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1,'256'144,"-249"-141,92 44,151 54,-202-81,-1 1,54 34,-66-35,2 0,0-1,2-2,49 17,107 18,-178-47,0-1,19 10,16 4,-35-13</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8T14:09:55.370"/>
    </inkml:context>
    <inkml:brush xml:id="br0">
      <inkml:brushProperty name="width" value="0.05" units="cm"/>
      <inkml:brushProperty name="height" value="0.05" units="cm"/>
      <inkml:brushProperty name="color" value="#AB008B"/>
    </inkml:brush>
  </inkml:definitions>
  <inkml:trace contextRef="#ctx0" brushRef="#br0">1 230 24575,'374'13'0,"-89"-1"0,551-10 0,23 0 0,-474 32 0,4 31 0,-284-46 0,-48-8 0,0-3 0,0-2 0,1-4 0,70-7 0,-126 5 0,0 0 0,0 0 0,-1 0 0,1-1 0,0 1 0,0-1 0,0 0 0,0 1 0,-1-1 0,1 0 0,0 0 0,-1 0 0,1-1 0,-1 1 0,1 0 0,-1-1 0,3-2 0,-4 3 0,1 0 0,0-1 0,-1 1 0,0-1 0,1 1 0,-1 0 0,0-1 0,1 1 0,-1-1 0,0 1 0,0-1 0,0 1 0,0-1 0,-1 1 0,1-1 0,0 1 0,0 0 0,-1-1 0,0-1 0,-2-4 0,0 1 0,0-1 0,-1 1 0,0 0 0,0 0 0,0 0 0,0 1 0,-9-8 0,-51-45 0,-2 3 0,-126-77 0,182 125 0,-2 0 0,1 1 0,-1 1 0,0 0 0,0 1 0,0 0 0,-23-3 0,35 7 0,-1 0 0,1 0 0,0 0 0,0 0 0,0 0 0,-1 0 0,1 0 0,0 0 0,0 0 0,0 0 0,-1 0 0,1 0 0,0 0 0,0 0 0,0 1 0,-1-1 0,1 0 0,0 0 0,0 0 0,0 0 0,0 0 0,-1 0 0,1 0 0,0 1 0,0-1 0,0 0 0,0 0 0,0 0 0,-1 0 0,1 1 0,0-1 0,0 0 0,0 0 0,0 0 0,0 1 0,0-1 0,0 0 0,0 0 0,0 1 0,0-1 0,0 0 0,0 1 0,5 11 0,11 10 0,23 17 0,2-1 0,2-2 0,1-2 0,48 27 0,72 44 0,-133-82 0,-1 1 0,-2 2 0,30 33 0,-57-59 0,-1 1 0,1-1 0,-1 1 0,0-1 0,1 1 0,-1-1 0,1 1 0,-1 0 0,0-1 0,0 1 0,1-1 0,-1 1 0,0 0 0,0-1 0,0 1 0,1 0 0,-1 0 0,0-1 0,0 1 0,0 0 0,0-1 0,0 1 0,0 0 0,0-1 0,0 1 0,-1 0 0,1 0 0,0 0 0,-1 1 0,0-1 0,0 1 0,0-1 0,-1 0 0,1 1 0,0-1 0,0 0 0,-1 0 0,1 0 0,-1 0 0,-1 1 0,-9 4 0,0-1 0,-20 5 0,18-5 0,-19 8 0,0 3 0,1 0 0,1 3 0,0 1 0,-43 36 0,-29 53 0,82-95-1365,0-5-5461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5T16:21:56.544"/>
    </inkml:context>
    <inkml:brush xml:id="br0">
      <inkml:brushProperty name="width" value="0.1" units="cm"/>
      <inkml:brushProperty name="height" value="0.1" units="cm"/>
      <inkml:brushProperty name="color" value="#AB008B"/>
      <inkml:brushProperty name="ignorePressure" value="1"/>
    </inkml:brush>
  </inkml:definitions>
  <inkml:trace contextRef="#ctx0" brushRef="#br0">1 1,'0'52,"3"0,1-1,3 1,3-1,1 0,3-1,2 0,25 54,101 148,-97-179,-28-44,-6-4</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8T14:04:57.890"/>
    </inkml:context>
    <inkml:brush xml:id="br0">
      <inkml:brushProperty name="width" value="0.05" units="cm"/>
      <inkml:brushProperty name="height" value="0.05" units="cm"/>
      <inkml:brushProperty name="color" value="#AB008B"/>
    </inkml:brush>
  </inkml:definitions>
  <inkml:trace contextRef="#ctx0" brushRef="#br0">1 222 24575,'405'13'0,"-96"-1"0,594-11 0,28 1 0,-515 31 0,5 31 0,-308-46 0,-51-7 0,0-4 0,0-2 0,1-2 0,75-8 0,-136 5 0,0 0 0,0 0 0,0 0 0,0-1 0,0 1 0,0-1 0,0 0 0,0 1 0,0-1 0,-1 0 0,1 0 0,0 0 0,0 0 0,-1-1 0,1 1 0,0 0 0,1-3 0,-2 2 0,0 1 0,-1 0 0,1 0 0,-1-1 0,1 1 0,-1-1 0,0 1 0,0 0 0,0-1 0,1 1 0,-1-1 0,-1 1 0,1 0 0,0-1 0,0 1 0,0-1 0,-1 1 0,1 0 0,-1-3 0,-2-2 0,-1-1 0,1 1 0,-1 0 0,0 0 0,-1 1 0,1-1 0,-1 1 0,-9-8 0,-55-43 0,-3 3 0,-135-75 0,195 122 0,0-1 0,0 2 0,-1-1 0,1 2 0,-1 0 0,-1 0 0,-24-3 0,38 7 0,0 0 0,-1 0 0,1 0 0,0 0 0,0 0 0,-1 0 0,1 0 0,0 0 0,0 0 0,0 0 0,-1 0 0,1 0 0,0 0 0,0 0 0,0 1 0,-1-1 0,1 0 0,0 0 0,0 0 0,0 0 0,-1 0 0,1 0 0,0 0 0,0 1 0,0-1 0,0 0 0,-1 0 0,1 0 0,0 0 0,0 1 0,0-1 0,0 0 0,0 0 0,0 0 0,0 1 0,0-1 0,0 0 0,-1 0 0,1 0 0,0 1 0,0-1 0,0 0 0,6 12 0,11 9 0,26 18 0,1-3 0,2-1 0,2-2 0,51 26 0,79 42 0,-144-79 0,-2 2 0,-1 1 0,31 32 0,-61-57 0,-1 1 0,1-1 0,-1 1 0,1-1 0,-1 1 0,1-1 0,-1 1 0,0 0 0,1-1 0,-1 1 0,0-1 0,1 1 0,-1 0 0,0-1 0,0 1 0,0 0 0,0-1 0,0 1 0,1 0 0,-1-1 0,0 1 0,-1 0 0,1-1 0,0 1 0,0 0 0,0-1 0,0 1 0,-1 1 0,0-1 0,0 1 0,0-1 0,0 1 0,0-1 0,-1 0 0,1 0 0,-1 0 0,1 0 0,0 0 0,-1 0 0,-2 1 0,-9 4 0,0-1 0,-21 4 0,18-4 0,-20 8 0,1 2 0,0 1 0,1 2 0,1 1 0,-46 36 0,-33 50 0,89-92-1365,0-3-5461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30T19:07:44.018"/>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1,'256'144,"-249"-141,92 44,151 54,-202-81,-1 1,54 34,-66-35,2 0,0-1,2-2,49 17,107 18,-178-47,0-1,19 10,16 4,-35-13</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0T19:11:57.564"/>
    </inkml:context>
    <inkml:brush xml:id="br0">
      <inkml:brushProperty name="width" value="0.05" units="cm"/>
      <inkml:brushProperty name="height" value="0.05" units="cm"/>
      <inkml:brushProperty name="color" value="#AB008B"/>
    </inkml:brush>
  </inkml:definitions>
  <inkml:trace contextRef="#ctx0" brushRef="#br0">1 230 24575,'374'13'0,"-89"-1"0,551-10 0,23 0 0,-474 32 0,4 31 0,-284-46 0,-48-8 0,0-3 0,0-2 0,1-4 0,70-7 0,-126 5 0,0 0 0,0 0 0,-1 0 0,1-1 0,0 1 0,0-1 0,0 0 0,0 1 0,-1-1 0,1 0 0,0 0 0,-1 0 0,1-1 0,-1 1 0,1 0 0,-1-1 0,3-2 0,-4 3 0,1 0 0,0-1 0,-1 1 0,0-1 0,1 1 0,-1 0 0,0-1 0,1 1 0,-1-1 0,0 1 0,0-1 0,0 1 0,0-1 0,-1 1 0,1-1 0,0 1 0,0 0 0,-1-1 0,0-1 0,-2-4 0,0 1 0,0-1 0,-1 1 0,0 0 0,0 0 0,0 0 0,0 1 0,-9-8 0,-51-45 0,-2 3 0,-126-77 0,182 125 0,-2 0 0,1 1 0,-1 1 0,0 0 0,0 1 0,0 0 0,-23-3 0,35 7 0,-1 0 0,1 0 0,0 0 0,0 0 0,0 0 0,-1 0 0,1 0 0,0 0 0,0 0 0,0 0 0,-1 0 0,1 0 0,0 0 0,0 0 0,0 1 0,-1-1 0,1 0 0,0 0 0,0 0 0,0 0 0,0 0 0,-1 0 0,1 0 0,0 1 0,0-1 0,0 0 0,0 0 0,0 0 0,-1 0 0,1 1 0,0-1 0,0 0 0,0 0 0,0 0 0,0 1 0,0-1 0,0 0 0,0 0 0,0 1 0,0-1 0,0 0 0,0 1 0,5 11 0,11 10 0,23 17 0,2-1 0,2-2 0,1-2 0,48 27 0,72 44 0,-133-82 0,-1 1 0,-2 2 0,30 33 0,-57-59 0,-1 1 0,1-1 0,-1 1 0,0-1 0,1 1 0,-1-1 0,1 1 0,-1 0 0,0-1 0,0 1 0,1-1 0,-1 1 0,0 0 0,0-1 0,0 1 0,1 0 0,-1 0 0,0-1 0,0 1 0,0 0 0,0-1 0,0 1 0,0 0 0,0-1 0,0 1 0,-1 0 0,1 0 0,0 0 0,-1 1 0,0-1 0,0 1 0,0-1 0,-1 0 0,1 1 0,0-1 0,0 0 0,-1 0 0,1 0 0,-1 0 0,-1 1 0,-9 4 0,0-1 0,-20 5 0,18-5 0,-19 8 0,0 3 0,1 0 0,1 3 0,0 1 0,-43 36 0,-29 53 0,82-95-1365,0-5-5461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5-30T19:21:10.525"/>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1,'256'144,"-249"-141,92 44,151 54,-202-81,-1 1,54 34,-66-35,2 0,0-1,2-2,49 17,107 18,-178-47,0-1,19 10,16 4,-35-13</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0T19:21:10.526"/>
    </inkml:context>
    <inkml:brush xml:id="br0">
      <inkml:brushProperty name="width" value="0.05" units="cm"/>
      <inkml:brushProperty name="height" value="0.05" units="cm"/>
      <inkml:brushProperty name="color" value="#AB008B"/>
    </inkml:brush>
  </inkml:definitions>
  <inkml:trace contextRef="#ctx0" brushRef="#br0">1 230 24575,'374'13'0,"-89"-1"0,551-10 0,23 0 0,-474 32 0,4 31 0,-284-46 0,-48-8 0,0-3 0,0-2 0,1-4 0,70-7 0,-126 5 0,0 0 0,0 0 0,-1 0 0,1-1 0,0 1 0,0-1 0,0 0 0,0 1 0,-1-1 0,1 0 0,0 0 0,-1 0 0,1-1 0,-1 1 0,1 0 0,-1-1 0,3-2 0,-4 3 0,1 0 0,0-1 0,-1 1 0,0-1 0,1 1 0,-1 0 0,0-1 0,1 1 0,-1-1 0,0 1 0,0-1 0,0 1 0,0-1 0,-1 1 0,1-1 0,0 1 0,0 0 0,-1-1 0,0-1 0,-2-4 0,0 1 0,0-1 0,-1 1 0,0 0 0,0 0 0,0 0 0,0 1 0,-9-8 0,-51-45 0,-2 3 0,-126-77 0,182 125 0,-2 0 0,1 1 0,-1 1 0,0 0 0,0 1 0,0 0 0,-23-3 0,35 7 0,-1 0 0,1 0 0,0 0 0,0 0 0,0 0 0,-1 0 0,1 0 0,0 0 0,0 0 0,0 0 0,-1 0 0,1 0 0,0 0 0,0 0 0,0 1 0,-1-1 0,1 0 0,0 0 0,0 0 0,0 0 0,0 0 0,-1 0 0,1 0 0,0 1 0,0-1 0,0 0 0,0 0 0,0 0 0,-1 0 0,1 1 0,0-1 0,0 0 0,0 0 0,0 0 0,0 1 0,0-1 0,0 0 0,0 0 0,0 1 0,0-1 0,0 0 0,0 1 0,5 11 0,11 10 0,23 17 0,2-1 0,2-2 0,1-2 0,48 27 0,72 44 0,-133-82 0,-1 1 0,-2 2 0,30 33 0,-57-59 0,-1 1 0,1-1 0,-1 1 0,0-1 0,1 1 0,-1-1 0,1 1 0,-1 0 0,0-1 0,0 1 0,1-1 0,-1 1 0,0 0 0,0-1 0,0 1 0,1 0 0,-1 0 0,0-1 0,0 1 0,0 0 0,0-1 0,0 1 0,0 0 0,0-1 0,0 1 0,-1 0 0,1 0 0,0 0 0,-1 1 0,0-1 0,0 1 0,0-1 0,-1 0 0,1 1 0,0-1 0,0 0 0,-1 0 0,1 0 0,-1 0 0,-1 1 0,-9 4 0,0-1 0,-20 5 0,18-5 0,-19 8 0,0 3 0,1 0 0,1 3 0,0 1 0,-43 36 0,-29 53 0,82-95-1365,0-5-5461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21T14:50:33.552"/>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1,'256'144,"-249"-141,92 44,151 54,-202-81,-1 1,54 34,-66-35,2 0,0-1,2-2,49 17,107 18,-178-47,0-1,19 10,16 4,-35-13</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21T14:51:19.614"/>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1,'256'144,"-249"-141,92 44,151 54,-202-81,-1 1,54 34,-66-35,2 0,0-1,2-2,49 17,107 18,-178-47,0-1,19 10,16 4,-35-13</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21T14:53:22.967"/>
    </inkml:context>
    <inkml:brush xml:id="br0">
      <inkml:brushProperty name="width" value="0.05" units="cm"/>
      <inkml:brushProperty name="height" value="0.05" units="cm"/>
      <inkml:brushProperty name="color" value="#AB008B"/>
    </inkml:brush>
  </inkml:definitions>
  <inkml:trace contextRef="#ctx0" brushRef="#br0">1 251 24575,'14'-1'0,"1"-1"0,-1 0 0,0-1 0,24-8 0,11-3 0,7 5 0,1 2 0,0 2 0,1 3 0,-1 2 0,112 16 0,-41-5 0,195-8 0,-162-5 0,218 2 0,-360-1 0,0 0 0,-1-2 0,1 0 0,-1-1 0,1 0 0,19-9 0,-37 12 0,0 1 0,-1 0 0,1 0 0,0 0 0,-1-1 0,1 1 0,-1 0 0,1-1 0,-1 1 0,1 0 0,-1-1 0,1 1 0,-1-1 0,1 1 0,-1-1 0,0 1 0,1-1 0,-1 1 0,0-1 0,1 1 0,-1-1 0,0 1 0,0-1 0,1 0 0,-1 1 0,0-1 0,0 0 0,0 1 0,0-1 0,0 1 0,0-1 0,0 0 0,0 1 0,0-1 0,0 0 0,0 1 0,0-1 0,-1 1 0,1-1 0,0 0 0,0 1 0,-1-1 0,1 1 0,0-1 0,-1 1 0,1-1 0,0 1 0,-1-1 0,1 1 0,-1-1 0,1 1 0,-1-1 0,1 1 0,-1 0 0,0-1 0,-33-22 0,12 13 0,-36-11 0,-12-6 0,-60-28 0,111 48 0,-1 1 0,1 2 0,-1 0 0,-40-3 0,36 6 0,0 0 0,26 6 0,16 4 0,51 19 0,-39-17 0,-1 2 0,45 26 0,-51-26 0,34 14 0,-39-19 0,0 0 0,-1 1 0,24 17 0,-40-25 0,0-1 0,-1 1 0,1-1 0,0 1 0,0-1 0,-1 1 0,1 0 0,0-1 0,-1 1 0,1 0 0,-1 0 0,1-1 0,-1 1 0,1 0 0,-1 0 0,0 0 0,1 0 0,-1 0 0,0 0 0,0-1 0,1 1 0,-1 0 0,0 0 0,0 0 0,0 0 0,0 0 0,0 0 0,0 0 0,-1 0 0,1 0 0,0 1 0,-2 0 0,1 0 0,-1 0 0,1 0 0,-1 0 0,0-1 0,0 1 0,0 0 0,0-1 0,0 1 0,0-1 0,-4 2 0,-5 3 0,-1-2 0,0 1 0,-20 4 0,14-5 0,-16 2 0,-51 18 0,75-20 0,0 0 0,0 0 0,1 1 0,-1 0 0,1 1 0,1 0 0,-1 0 0,1 1 0,-11 11 0,11-8-227,0-1-1,0 2 1,1-1-1,0 1 1,-6 14-1,4-2-6598</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1:06:28.203"/>
    </inkml:context>
    <inkml:brush xml:id="br0">
      <inkml:brushProperty name="width" value="0.05" units="cm"/>
      <inkml:brushProperty name="height" value="0.05" units="cm"/>
      <inkml:brushProperty name="color" value="#AB008B"/>
    </inkml:brush>
  </inkml:definitions>
  <inkml:trace contextRef="#ctx0" brushRef="#br0">1 251 24575,'14'-1'0,"1"-1"0,-1 0 0,0-1 0,24-8 0,11-3 0,7 5 0,1 2 0,0 2 0,1 3 0,-1 2 0,112 16 0,-41-5 0,195-8 0,-162-5 0,218 2 0,-360-1 0,0 0 0,-1-2 0,1 0 0,-1-1 0,1 0 0,19-9 0,-37 12 0,0 1 0,-1 0 0,1 0 0,0 0 0,-1-1 0,1 1 0,-1 0 0,1-1 0,-1 1 0,1 0 0,-1-1 0,1 1 0,-1-1 0,1 1 0,-1-1 0,0 1 0,1-1 0,-1 1 0,0-1 0,1 1 0,-1-1 0,0 1 0,0-1 0,1 0 0,-1 1 0,0-1 0,0 0 0,0 1 0,0-1 0,0 1 0,0-1 0,0 0 0,0 1 0,0-1 0,0 0 0,0 1 0,0-1 0,-1 1 0,1-1 0,0 0 0,0 1 0,-1-1 0,1 1 0,0-1 0,-1 1 0,1-1 0,0 1 0,-1-1 0,1 1 0,-1-1 0,1 1 0,-1-1 0,1 1 0,-1 0 0,0-1 0,-33-22 0,12 13 0,-36-11 0,-12-6 0,-60-28 0,111 48 0,-1 1 0,1 2 0,-1 0 0,-40-3 0,36 6 0,0 0 0,26 6 0,16 4 0,51 19 0,-39-17 0,-1 2 0,45 26 0,-51-26 0,34 14 0,-39-19 0,0 0 0,-1 1 0,24 17 0,-40-25 0,0-1 0,-1 1 0,1-1 0,0 1 0,0-1 0,-1 1 0,1 0 0,0-1 0,-1 1 0,1 0 0,-1 0 0,1-1 0,-1 1 0,1 0 0,-1 0 0,0 0 0,1 0 0,-1 0 0,0 0 0,0-1 0,1 1 0,-1 0 0,0 0 0,0 0 0,0 0 0,0 0 0,0 0 0,0 0 0,-1 0 0,1 0 0,0 1 0,-2 0 0,1 0 0,-1 0 0,1 0 0,-1 0 0,0-1 0,0 1 0,0 0 0,0-1 0,0 1 0,0-1 0,-4 2 0,-5 3 0,-1-2 0,0 1 0,-20 4 0,14-5 0,-16 2 0,-51 18 0,75-20 0,0 0 0,0 0 0,1 1 0,-1 0 0,1 1 0,1 0 0,-1 0 0,1 1 0,-11 11 0,11-8-227,0-1-1,0 2 1,1-1-1,0 1 1,-6 14-1,4-2-6598</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18T14:06:18.978"/>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1,'256'144,"-249"-141,92 44,151 54,-202-81,-1 1,54 34,-66-35,2 0,0-1,2-2,49 17,107 18,-178-47,0-1,19 10,16 4,-35-13</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5T16:27:22.480"/>
    </inkml:context>
    <inkml:brush xml:id="br0">
      <inkml:brushProperty name="width" value="0.05" units="cm"/>
      <inkml:brushProperty name="height" value="0.05" units="cm"/>
      <inkml:brushProperty name="color" value="#F6630D"/>
      <inkml:brushProperty name="ignorePressure" value="1"/>
    </inkml:brush>
  </inkml:definitions>
  <inkml:trace contextRef="#ctx0" brushRef="#br0">6218 514,'-107'-3,"-1"-5,-147-30,-202-73,260 66,-2 8,-281-17,54 21,-188-39,400 30,-34-3,-204 19,-212 27,633 0,-1 2,0 1,1 1,0 2,-59 21,-144 77,118-49,-69 38,129-66,-60 22,13-7,-3-4,77-30,0 1,1 2,-31 17,22-5,0 3,2 0,1 3,1 0,2 3,-39 49,46-51,1 0,-32 58,36-48,1 1,2 0,3 1,1 1,1 0,3 0,2 1,2 0,2 58,2-88,4 106,-2-104,1 0,1 0,0 0,13 31,8 2,2-2,3-1,63 78,-59-81,38 50,4-3,157 146,-179-194,2-2,1-3,2-3,118 53,-79-50,1-3,156 32,-204-58,0-3,58 1,105-9,-68-1,-81 1,1-3,94-20,125-44,-52 10,4 10,2 11,426-13,-329 37,-4 1,337-43,-663 56,61-9,1-3,-2-3,0-3,0-3,85-40,-32 9,-61 29,-2-2,79-50,-70 30,-3-2,-2-4,-2-2,65-76,-75 67,67-114,-102 154,0-2,-2 1,-1-2,-1 1,-1-1,-1-1,-1 0,-1 1,-2-2,0 1,-2-27,-1 46,-5-438,4 434,0 0,-1 0,0 1,-1-1,0 1,-1 0,0 0,0 0,-1 0,0 1,-1-1,0 1,-12-13,7 10,-1 1,-1 0,0 0,-1 1,0 1,0 0,-31-13,6 5,-95-38,115 49,-1 1,0 0,0 1,0 2,-22-1,-418 5,437-2</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20T15:36:33.401"/>
    </inkml:context>
    <inkml:brush xml:id="br0">
      <inkml:brushProperty name="width" value="0.05" units="cm"/>
      <inkml:brushProperty name="height" value="0.05" units="cm"/>
      <inkml:brushProperty name="color" value="#AB008B"/>
    </inkml:brush>
  </inkml:definitions>
  <inkml:trace contextRef="#ctx0" brushRef="#br0">1 251 24575,'14'-1'0,"1"-1"0,-1 0 0,0-1 0,24-8 0,11-3 0,7 5 0,1 2 0,0 2 0,1 3 0,-1 2 0,112 16 0,-41-5 0,195-8 0,-162-5 0,218 2 0,-360-1 0,0 0 0,-1-2 0,1 0 0,-1-1 0,1 0 0,19-9 0,-37 12 0,0 1 0,-1 0 0,1 0 0,0 0 0,-1-1 0,1 1 0,-1 0 0,1-1 0,-1 1 0,1 0 0,-1-1 0,1 1 0,-1-1 0,1 1 0,-1-1 0,0 1 0,1-1 0,-1 1 0,0-1 0,1 1 0,-1-1 0,0 1 0,0-1 0,1 0 0,-1 1 0,0-1 0,0 0 0,0 1 0,0-1 0,0 1 0,0-1 0,0 0 0,0 1 0,0-1 0,0 0 0,0 1 0,0-1 0,-1 1 0,1-1 0,0 0 0,0 1 0,-1-1 0,1 1 0,0-1 0,-1 1 0,1-1 0,0 1 0,-1-1 0,1 1 0,-1-1 0,1 1 0,-1-1 0,1 1 0,-1 0 0,0-1 0,-33-22 0,12 13 0,-36-11 0,-12-6 0,-60-28 0,111 48 0,-1 1 0,1 2 0,-1 0 0,-40-3 0,36 6 0,0 0 0,26 6 0,16 4 0,51 19 0,-39-17 0,-1 2 0,45 26 0,-51-26 0,34 14 0,-39-19 0,0 0 0,-1 1 0,24 17 0,-40-25 0,0-1 0,-1 1 0,1-1 0,0 1 0,0-1 0,-1 1 0,1 0 0,0-1 0,-1 1 0,1 0 0,-1 0 0,1-1 0,-1 1 0,1 0 0,-1 0 0,0 0 0,1 0 0,-1 0 0,0 0 0,0-1 0,1 1 0,-1 0 0,0 0 0,0 0 0,0 0 0,0 0 0,0 0 0,0 0 0,-1 0 0,1 0 0,0 1 0,-2 0 0,1 0 0,-1 0 0,1 0 0,-1 0 0,0-1 0,0 1 0,0 0 0,0-1 0,0 1 0,0-1 0,-4 2 0,-5 3 0,-1-2 0,0 1 0,-20 4 0,14-5 0,-16 2 0,-51 18 0,75-20 0,0 0 0,0 0 0,1 1 0,-1 0 0,1 1 0,1 0 0,-1 0 0,1 1 0,-11 11 0,11-8-227,0-1-1,0 2 1,1-1-1,0 1 1,-6 14-1,4-2-6598</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2:19:53.027"/>
    </inkml:context>
    <inkml:brush xml:id="br0">
      <inkml:brushProperty name="width" value="0.05" units="cm"/>
      <inkml:brushProperty name="height" value="0.05" units="cm"/>
      <inkml:brushProperty name="color" value="#AB008B"/>
    </inkml:brush>
  </inkml:definitions>
  <inkml:trace contextRef="#ctx0" brushRef="#br0">1 251 24575,'14'-1'0,"1"-1"0,-1 0 0,0-1 0,24-8 0,11-3 0,7 5 0,1 2 0,0 2 0,1 3 0,-1 2 0,112 16 0,-41-5 0,195-8 0,-162-5 0,218 2 0,-360-1 0,0 0 0,-1-2 0,1 0 0,-1-1 0,1 0 0,19-9 0,-37 12 0,0 1 0,-1 0 0,1 0 0,0 0 0,-1-1 0,1 1 0,-1 0 0,1-1 0,-1 1 0,1 0 0,-1-1 0,1 1 0,-1-1 0,1 1 0,-1-1 0,0 1 0,1-1 0,-1 1 0,0-1 0,1 1 0,-1-1 0,0 1 0,0-1 0,1 0 0,-1 1 0,0-1 0,0 0 0,0 1 0,0-1 0,0 1 0,0-1 0,0 0 0,0 1 0,0-1 0,0 0 0,0 1 0,0-1 0,-1 1 0,1-1 0,0 0 0,0 1 0,-1-1 0,1 1 0,0-1 0,-1 1 0,1-1 0,0 1 0,-1-1 0,1 1 0,-1-1 0,1 1 0,-1-1 0,1 1 0,-1 0 0,0-1 0,-33-22 0,12 13 0,-36-11 0,-12-6 0,-60-28 0,111 48 0,-1 1 0,1 2 0,-1 0 0,-40-3 0,36 6 0,0 0 0,26 6 0,16 4 0,51 19 0,-39-17 0,-1 2 0,45 26 0,-51-26 0,34 14 0,-39-19 0,0 0 0,-1 1 0,24 17 0,-40-25 0,0-1 0,-1 1 0,1-1 0,0 1 0,0-1 0,-1 1 0,1 0 0,0-1 0,-1 1 0,1 0 0,-1 0 0,1-1 0,-1 1 0,1 0 0,-1 0 0,0 0 0,1 0 0,-1 0 0,0 0 0,0-1 0,1 1 0,-1 0 0,0 0 0,0 0 0,0 0 0,0 0 0,0 0 0,0 0 0,-1 0 0,1 0 0,0 1 0,-2 0 0,1 0 0,-1 0 0,1 0 0,-1 0 0,0-1 0,0 1 0,0 0 0,0-1 0,0 1 0,0-1 0,-4 2 0,-5 3 0,-1-2 0,0 1 0,-20 4 0,14-5 0,-16 2 0,-51 18 0,75-20 0,0 0 0,0 0 0,1 1 0,-1 0 0,1 1 0,1 0 0,-1 0 0,1 1 0,-11 11 0,11-8-227,0-1-1,0 2 1,1-1-1,0 1 1,-6 14-1,4-2-6598</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5T20:58:51.384"/>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1,'256'144,"-249"-141,92 44,151 54,-202-81,-1 1,54 34,-66-35,2 0,0-1,2-2,49 17,107 18,-178-47,0-1,19 10,16 4,-35-13</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9T14:44:59.824"/>
    </inkml:context>
    <inkml:brush xml:id="br0">
      <inkml:brushProperty name="width" value="0.05" units="cm"/>
      <inkml:brushProperty name="height" value="0.05" units="cm"/>
      <inkml:brushProperty name="color" value="#008C3A"/>
    </inkml:brush>
  </inkml:definitions>
  <inkml:trace contextRef="#ctx0" brushRef="#br0">195 1 24575,'6'6'0,"-1"1"0,1 1 0,-1-1 0,-1 1 0,1-1 0,-1 1 0,-1 1 0,1-1 0,-1 0 0,-1 1 0,0 0 0,2 11 0,-1 3 0,-2 0 0,0 0 0,-4 37 0,2-47 0,-1-1 0,-1 1 0,0 0 0,-1-1 0,-1 0 0,1 0 0,-14 22 0,-4 1 0,-30 37 0,28-40 0,-24 40 0,38-53 0,0-1 0,2 2 0,0-1 0,1 1 0,2 0 0,-7 39 0,10-44 0,1-1 0,1 1 0,0-1 0,1 1 0,1-1 0,0 1 0,1-1 0,0 0 0,1 0 0,10 23 0,0-12 0,0-1 0,2 0 0,1-2 0,1 0 0,0 0 0,36 30 0,43 52 0,-83-87-195,1-1 0,0 0 0,1-1 0,0 0 0,2-2 0,21 14 0,-18-15-6631</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8T14:10:25.411"/>
    </inkml:context>
    <inkml:brush xml:id="br0">
      <inkml:brushProperty name="width" value="0.05" units="cm"/>
      <inkml:brushProperty name="height" value="0.05" units="cm"/>
      <inkml:brushProperty name="color" value="#AB008B"/>
    </inkml:brush>
  </inkml:definitions>
  <inkml:trace contextRef="#ctx0" brushRef="#br0">1 222 24575,'405'13'0,"-96"-1"0,594-11 0,28 1 0,-515 31 0,5 31 0,-308-46 0,-51-7 0,0-4 0,0-2 0,1-2 0,75-8 0,-136 5 0,0 0 0,0 0 0,0 0 0,0-1 0,0 1 0,0-1 0,0 0 0,0 1 0,0-1 0,-1 0 0,1 0 0,0 0 0,0 0 0,-1-1 0,1 1 0,0 0 0,1-3 0,-2 2 0,0 1 0,-1 0 0,1 0 0,-1-1 0,1 1 0,-1-1 0,0 1 0,0 0 0,0-1 0,1 1 0,-1-1 0,-1 1 0,1 0 0,0-1 0,0 1 0,0-1 0,-1 1 0,1 0 0,-1-3 0,-2-2 0,-1-1 0,1 1 0,-1 0 0,0 0 0,-1 1 0,1-1 0,-1 1 0,-9-8 0,-55-43 0,-3 3 0,-135-75 0,195 122 0,0-1 0,0 2 0,-1-1 0,1 2 0,-1 0 0,-1 0 0,-24-3 0,38 7 0,0 0 0,-1 0 0,1 0 0,0 0 0,0 0 0,-1 0 0,1 0 0,0 0 0,0 0 0,0 0 0,-1 0 0,1 0 0,0 0 0,0 0 0,0 1 0,-1-1 0,1 0 0,0 0 0,0 0 0,0 0 0,-1 0 0,1 0 0,0 0 0,0 1 0,0-1 0,0 0 0,-1 0 0,1 0 0,0 0 0,0 1 0,0-1 0,0 0 0,0 0 0,0 0 0,0 1 0,0-1 0,0 0 0,-1 0 0,1 0 0,0 1 0,0-1 0,0 0 0,6 12 0,11 9 0,26 18 0,1-3 0,2-1 0,2-2 0,51 26 0,79 42 0,-144-79 0,-2 2 0,-1 1 0,31 32 0,-61-57 0,-1 1 0,1-1 0,-1 1 0,1-1 0,-1 1 0,1-1 0,-1 1 0,0 0 0,1-1 0,-1 1 0,0-1 0,1 1 0,-1 0 0,0-1 0,0 1 0,0 0 0,0-1 0,0 1 0,1 0 0,-1-1 0,0 1 0,-1 0 0,1-1 0,0 1 0,0 0 0,0-1 0,0 1 0,-1 1 0,0-1 0,0 1 0,0-1 0,0 1 0,0-1 0,-1 0 0,1 0 0,-1 0 0,1 0 0,0 0 0,-1 0 0,-2 1 0,-9 4 0,0-1 0,-21 4 0,18-4 0,-20 8 0,1 2 0,0 1 0,1 2 0,1 1 0,-46 36 0,-33 50 0,89-92-1365,0-3-5461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1T19:48:46.120"/>
    </inkml:context>
    <inkml:brush xml:id="br0">
      <inkml:brushProperty name="width" value="0.05" units="cm"/>
      <inkml:brushProperty name="height" value="0.05" units="cm"/>
      <inkml:brushProperty name="color" value="#FF0066"/>
    </inkml:brush>
  </inkml:definitions>
  <inkml:trace contextRef="#ctx0" brushRef="#br0">1 84 24575,'1'-1'0,"0"-1"0,0 1 0,0 0 0,0-1 0,0 1 0,0 0 0,0 0 0,1 0 0,-1 0 0,1 0 0,-1 0 0,0 0 0,1 0 0,0 0 0,-1 1 0,1-1 0,-1 1 0,3-1 0,1-1 0,34-12 0,1 3 0,1 1 0,0 1 0,55-3 0,11 5 0,126 8 0,-84 1 0,494-2-1365,-620 0-5461</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1T23:02:33.318"/>
    </inkml:context>
    <inkml:brush xml:id="br0">
      <inkml:brushProperty name="width" value="0.05" units="cm"/>
      <inkml:brushProperty name="height" value="0.05" units="cm"/>
      <inkml:brushProperty name="color" value="#F6630D"/>
    </inkml:brush>
  </inkml:definitions>
  <inkml:trace contextRef="#ctx0" brushRef="#br0">1 87 24575,'48'2'0,"1"2"0,-1 1 0,0 3 0,93 28 0,-78-19 0,89 12 0,-3-15 0,-10-2 0,-130-10 0,1 0 0,-1-1 0,1 0 0,0-1 0,-1 0 0,1-1 0,0 0 0,-1 0 0,1-1 0,-1 0 0,0-1 0,1 0 0,-1 0 0,0-1 0,-1 0 0,1 0 0,-1-1 0,15-11 0,13-13 40,1 1 0,60-33 0,-80 53-205,1-1 0,0 2 0,1 1 0,0 0 0,-1 1 0,2 1 0,-1 1 0,31-2 0,-24 5-6661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1:07:53.823"/>
    </inkml:context>
    <inkml:brush xml:id="br0">
      <inkml:brushProperty name="width" value="0.05" units="cm"/>
      <inkml:brushProperty name="height" value="0.05" units="cm"/>
      <inkml:brushProperty name="color" value="#F6630D"/>
    </inkml:brush>
  </inkml:definitions>
  <inkml:trace contextRef="#ctx0" brushRef="#br0">1 317 24575,'9'-1'0,"0"0"0,0-1 0,0 0 0,0 0 0,-1-1 0,1 0 0,9-5 0,27-9 0,4 4 0,1 2 0,0 2 0,1 3 0,64-1 0,649 9 0,-758-2 0,1-1 0,-1 0 0,1 0 0,-1 0 0,0 0 0,12-5 0,-17 5 0,-1 1 0,1 0 0,0-1 0,0 1 0,0-1 0,-1 1 0,1-1 0,0 1 0,-1-1 0,1 1 0,0-1 0,-1 0 0,1 1 0,-1-1 0,1 0 0,-1 0 0,1 1 0,-1-1 0,0 0 0,1 0 0,-1 0 0,0-1 0,0 1 0,0-1 0,-1 1 0,1-1 0,-1 1 0,1 0 0,-1 0 0,0-1 0,1 1 0,-1 0 0,0 0 0,0 0 0,0 0 0,0 0 0,0 0 0,0 0 0,0 0 0,-1 0 0,1 0 0,-2 0 0,-89-52 0,60 35 0,-53-23 0,42 22 0,37 15 0,0 1 0,0-1 0,1 0 0,-9-8 0,11 9 0,0-1 0,-1 1 0,0 0 0,0 0 0,0 1 0,0-1 0,-6-1 0,51 17 0,-1 2 0,50 26 0,-70-29 0,1 2 0,19 17 0,23 15 0,43 32 0,-104-77 0,0 0 0,-1-1 0,1 1 0,-1 0 0,1 0 0,-1 0 0,0 0 0,1 0 0,-1 1 0,0-1 0,0 0 0,0 1 0,0-1 0,0 0 0,0 1 0,0 0 0,0-1 0,-1 1 0,1-1 0,0 1 0,-1 0 0,0-1 0,1 1 0,-1 0 0,0-1 0,0 1 0,0 0 0,0 2 0,-1-2 0,-1 1 0,1 0 0,-1 0 0,0 0 0,1-1 0,-1 1 0,-1-1 0,1 0 0,0 1 0,0-1 0,-1 0 0,0 0 0,1-1 0,-6 4 0,-42 23 0,26-16 0,1 1 0,-22 18 0,18-9 0,1 2 0,-37 41 0,37-35-1365,16-16-5461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7-15T22:43:57.568"/>
    </inkml:context>
    <inkml:brush xml:id="br0">
      <inkml:brushProperty name="width" value="0.05" units="cm"/>
      <inkml:brushProperty name="height" value="0.05" units="cm"/>
      <inkml:brushProperty name="color" value="#F6630D"/>
    </inkml:brush>
  </inkml:definitions>
  <inkml:trace contextRef="#ctx0" brushRef="#br0">1 87 24575,'48'2'0,"1"2"0,-1 1 0,0 3 0,93 28 0,-78-19 0,89 12 0,-3-15 0,-10-2 0,-130-10 0,1 0 0,-1-1 0,1 0 0,0-1 0,-1 0 0,1-1 0,0 0 0,-1 0 0,1-1 0,-1 0 0,0-1 0,1 0 0,-1 0 0,0-1 0,-1 0 0,1 0 0,-1-1 0,15-11 0,13-13 40,1 1 0,60-33 0,-80 53-205,1-1 0,0 2 0,1 1 0,0 0 0,-1 1 0,2 1 0,-1 1 0,31-2 0,-24 5-6661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1T19:49:04.628"/>
    </inkml:context>
    <inkml:brush xml:id="br0">
      <inkml:brushProperty name="width" value="0.05" units="cm"/>
      <inkml:brushProperty name="height" value="0.05" units="cm"/>
      <inkml:brushProperty name="color" value="#FF0066"/>
    </inkml:brush>
  </inkml:definitions>
  <inkml:trace contextRef="#ctx0" brushRef="#br0">1 84 24575,'1'-1'0,"0"-1"0,0 1 0,0 0 0,0-1 0,0 1 0,0 0 0,0 0 0,1 0 0,-1 0 0,1 0 0,-1 0 0,0 0 0,1 0 0,0 0 0,-1 1 0,1-1 0,-1 1 0,3-1 0,1-1 0,34-12 0,1 3 0,1 1 0,0 1 0,55-3 0,11 5 0,126 8 0,-84 1 0,494-2-1365,-620 0-5461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5T16:27:27.050"/>
    </inkml:context>
    <inkml:brush xml:id="br0">
      <inkml:brushProperty name="width" value="0.05" units="cm"/>
      <inkml:brushProperty name="height" value="0.05" units="cm"/>
      <inkml:brushProperty name="color" value="#F6630D"/>
      <inkml:brushProperty name="ignorePressure" value="1"/>
    </inkml:brush>
  </inkml:definitions>
  <inkml:trace contextRef="#ctx0" brushRef="#br0">0 1,'47'41,"1"-2,60 38,-62-46,13 11,270 199,-187-136,-14-10,104 75,-141-106,-49-36,-29-20,0 0,-1 1,0 0,0 0,-1 2,0-1,16 23,-6-3,-10-19</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1T19:50:21.390"/>
    </inkml:context>
    <inkml:brush xml:id="br0">
      <inkml:brushProperty name="width" value="0.05" units="cm"/>
      <inkml:brushProperty name="height" value="0.05" units="cm"/>
      <inkml:brushProperty name="color" value="#FF0066"/>
    </inkml:brush>
  </inkml:definitions>
  <inkml:trace contextRef="#ctx0" brushRef="#br0">1 84 24575,'1'-1'0,"0"-1"0,0 1 0,0 0 0,0-1 0,0 1 0,0 0 0,0 0 0,1 0 0,-1 0 0,1 0 0,-1 0 0,0 0 0,1 0 0,0 0 0,-1 1 0,1-1 0,-1 1 0,3-1 0,1-1 0,34-12 0,1 3 0,1 1 0,0 1 0,55-3 0,11 5 0,126 8 0,-84 1 0,494-2-1365,-620 0-5461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1T20:13:18.707"/>
    </inkml:context>
    <inkml:brush xml:id="br0">
      <inkml:brushProperty name="width" value="0.05" units="cm"/>
      <inkml:brushProperty name="height" value="0.05" units="cm"/>
      <inkml:brushProperty name="color" value="#F6630D"/>
    </inkml:brush>
  </inkml:definitions>
  <inkml:trace contextRef="#ctx0" brushRef="#br0">1 317 24575,'9'-1'0,"0"0"0,0-1 0,0 0 0,0 0 0,-1-1 0,1 0 0,9-5 0,27-9 0,4 4 0,1 2 0,0 2 0,1 3 0,64-1 0,649 9 0,-758-2 0,1-1 0,-1 0 0,1 0 0,-1 0 0,0 0 0,12-5 0,-17 5 0,-1 1 0,1 0 0,0-1 0,0 1 0,0-1 0,-1 1 0,1-1 0,0 1 0,-1-1 0,1 1 0,0-1 0,-1 0 0,1 1 0,-1-1 0,1 0 0,-1 0 0,1 1 0,-1-1 0,0 0 0,1 0 0,-1 0 0,0-1 0,0 1 0,0-1 0,-1 1 0,1-1 0,-1 1 0,1 0 0,-1 0 0,0-1 0,1 1 0,-1 0 0,0 0 0,0 0 0,0 0 0,0 0 0,0 0 0,0 0 0,0 0 0,-1 0 0,1 0 0,-2 0 0,-89-52 0,60 35 0,-53-23 0,42 22 0,37 15 0,0 1 0,0-1 0,1 0 0,-9-8 0,11 9 0,0-1 0,-1 1 0,0 0 0,0 0 0,0 1 0,0-1 0,-6-1 0,51 17 0,-1 2 0,50 26 0,-70-29 0,1 2 0,19 17 0,23 15 0,43 32 0,-104-77 0,0 0 0,-1-1 0,1 1 0,-1 0 0,1 0 0,-1 0 0,0 0 0,1 0 0,-1 1 0,0-1 0,0 0 0,0 1 0,0-1 0,0 0 0,0 1 0,0 0 0,0-1 0,-1 1 0,1-1 0,0 1 0,-1 0 0,0-1 0,1 1 0,-1 0 0,0-1 0,0 1 0,0 0 0,0 2 0,-1-2 0,-1 1 0,1 0 0,-1 0 0,0 0 0,1-1 0,-1 1 0,-1-1 0,1 0 0,0 1 0,0-1 0,-1 0 0,0 0 0,1-1 0,-6 4 0,-42 23 0,26-16 0,1 1 0,-22 18 0,18-9 0,1 2 0,-37 41 0,37-35-1365,16-16-5461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1T20:19:31.892"/>
    </inkml:context>
    <inkml:brush xml:id="br0">
      <inkml:brushProperty name="width" value="0.05" units="cm"/>
      <inkml:brushProperty name="height" value="0.05" units="cm"/>
      <inkml:brushProperty name="color" value="#FF0066"/>
    </inkml:brush>
  </inkml:definitions>
  <inkml:trace contextRef="#ctx0" brushRef="#br0">1 84 24575,'1'-1'0,"0"-1"0,0 1 0,0 0 0,0-1 0,0 1 0,0 0 0,0 0 0,1 0 0,-1 0 0,1 0 0,-1 0 0,0 0 0,1 0 0,0 0 0,-1 1 0,1-1 0,-1 1 0,3-1 0,1-1 0,34-12 0,1 3 0,1 1 0,0 1 0,55-3 0,11 5 0,126 8 0,-84 1 0,494-2-1365,-620 0-5461</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1T20:19:37.352"/>
    </inkml:context>
    <inkml:brush xml:id="br0">
      <inkml:brushProperty name="width" value="0.05" units="cm"/>
      <inkml:brushProperty name="height" value="0.05" units="cm"/>
      <inkml:brushProperty name="color" value="#FF0066"/>
    </inkml:brush>
  </inkml:definitions>
  <inkml:trace contextRef="#ctx0" brushRef="#br0">1 84 24575,'1'-1'0,"0"-1"0,0 1 0,0 0 0,0-1 0,0 1 0,0 0 0,0 0 0,1 0 0,-1 0 0,1 0 0,-1 0 0,0 0 0,1 0 0,0 0 0,-1 1 0,1-1 0,-1 1 0,3-1 0,1-1 0,34-12 0,1 3 0,1 1 0,0 1 0,55-3 0,11 5 0,126 8 0,-84 1 0,494-2-1365,-620 0-5461</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9T14:47:54.167"/>
    </inkml:context>
    <inkml:brush xml:id="br0">
      <inkml:brushProperty name="width" value="0.05" units="cm"/>
      <inkml:brushProperty name="height" value="0.05" units="cm"/>
      <inkml:brushProperty name="color" value="#E71224"/>
    </inkml:brush>
  </inkml:definitions>
  <inkml:trace contextRef="#ctx0" brushRef="#br0">0 167 24575,'707'-17'0,"-367"9"0,-243 12 0,143 25 0,-134-10 0,170 9 0,268-30 0,-404-11 0,54-1 0,-175 15 0,-15-1 0,0 1 0,0-1 0,1 1 0,-1-2 0,0 1 0,1 0 0,-1-1 0,0 1 0,0-1 0,0-1 0,4 0 0,-7 1 0,-1 1 0,0 0 0,0 0 0,0-1 0,0 1 0,0 0 0,0-1 0,0 1 0,0 0 0,0 0 0,0-1 0,0 1 0,0 0 0,0 0 0,0-1 0,0 1 0,0 0 0,0-1 0,0 1 0,-1 0 0,1 0 0,0-1 0,0 1 0,0 0 0,0 0 0,0 0 0,-1-1 0,1 1 0,0 0 0,0 0 0,0 0 0,-1-1 0,1 1 0,0 0 0,0 0 0,-1 0 0,1 0 0,0 0 0,0 0 0,-1 0 0,1 0 0,0-1 0,-1 1 0,1 0 0,-15-7 0,-195-64 0,137 48 0,-5 4 0,63 16 0,-1 0 0,1-1 0,-1 0 0,1-2 0,1 0 0,-1 0 0,-16-11 0,23 10 0,8 5 0,18 5 0,27 12 0,206 79 0,-148-57 0,-85-29 0,-1 0 0,25 16 0,-15-7 0,-25-17 0,-1 1 0,1 0 0,0-1 0,-1 1 0,1 0 0,-1 0 0,1 0 0,-1 1 0,1-1 0,-1 0 0,0 0 0,0 1 0,1-1 0,-1 1 0,0-1 0,0 1 0,-1 0 0,1-1 0,0 1 0,0 0 0,-1-1 0,1 1 0,-1 0 0,1 0 0,-1 0 0,0 0 0,0-1 0,0 1 0,0 3 0,-2-2 0,1 0 0,-1 0 0,1-1 0,-1 1 0,0-1 0,0 0 0,0 1 0,0-1 0,0 0 0,-1 0 0,1 0 0,-1 0 0,1-1 0,-1 1 0,0-1 0,0 1 0,-4 0 0,-128 45 0,43-17 0,-67 31-1365,141-55-5461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1T19:38:02.178"/>
    </inkml:context>
    <inkml:brush xml:id="br0">
      <inkml:brushProperty name="width" value="0.05" units="cm"/>
      <inkml:brushProperty name="height" value="0.05" units="cm"/>
      <inkml:brushProperty name="color" value="#004F8B"/>
    </inkml:brush>
  </inkml:definitions>
  <inkml:trace contextRef="#ctx0" brushRef="#br0">0 79 24575,'17'-1'0,"0"-2"0,-1 1 0,1-2 0,30-10 0,18-5 0,-16 12 0,0 1 0,0 3 0,1 2 0,60 7 0,-6 10 0,-36-5 0,-3 0 0,-26-4 0,75 3 0,-108-10 0,7 1 0,0-1 0,0 0 0,0-1 0,0 0 0,0-1 0,0-1 0,0 0 0,-1-1 0,14-5 0,-1-4-90,-4 2-335,0 1 0,24-7 0,-21 11-6401</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0:36:52.033"/>
    </inkml:context>
    <inkml:brush xml:id="br0">
      <inkml:brushProperty name="width" value="0.05" units="cm"/>
      <inkml:brushProperty name="height" value="0.05" units="cm"/>
      <inkml:brushProperty name="color" value="#004F8B"/>
    </inkml:brush>
  </inkml:definitions>
  <inkml:trace contextRef="#ctx0" brushRef="#br0">0 79 24575,'17'-1'0,"0"-2"0,-1 1 0,1-2 0,30-10 0,18-5 0,-16 12 0,0 1 0,0 3 0,1 2 0,60 7 0,-6 10 0,-36-5 0,-3 0 0,-26-4 0,75 3 0,-108-10 0,7 1 0,0-1 0,0 0 0,0-1 0,0 0 0,0-1 0,0-1 0,0 0 0,-1-1 0,14-5 0,-1-4-90,-4 2-335,0 1 0,24-7 0,-21 11-6401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0:41:13.698"/>
    </inkml:context>
    <inkml:brush xml:id="br0">
      <inkml:brushProperty name="width" value="0.05" units="cm"/>
      <inkml:brushProperty name="height" value="0.05" units="cm"/>
      <inkml:brushProperty name="color" value="#004F8B"/>
    </inkml:brush>
  </inkml:definitions>
  <inkml:trace contextRef="#ctx0" brushRef="#br0">0 79 24575,'17'-1'0,"0"-2"0,-1 1 0,1-2 0,30-10 0,18-5 0,-16 12 0,0 1 0,0 3 0,1 2 0,60 7 0,-6 10 0,-36-5 0,-3 0 0,-26-4 0,75 3 0,-108-10 0,7 1 0,0-1 0,0 0 0,0-1 0,0 0 0,0-1 0,0-1 0,0 0 0,-1-1 0,14-5 0,-1-4-90,-4 2-335,0 1 0,24-7 0,-21 11-6401</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21T14:50:33.552"/>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1,'256'144,"-249"-141,92 44,151 54,-202-81,-1 1,54 34,-66-35,2 0,0-1,2-2,49 17,107 18,-178-47,0-1,19 10,16 4,-35-13</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0T19:29:53.619"/>
    </inkml:context>
    <inkml:brush xml:id="br0">
      <inkml:brushProperty name="width" value="0.05" units="cm"/>
      <inkml:brushProperty name="height" value="0.05" units="cm"/>
      <inkml:brushProperty name="color" value="#FFC114"/>
    </inkml:brush>
  </inkml:definitions>
  <inkml:trace contextRef="#ctx0" brushRef="#br0">1 133 24575,'668'0'0,"-459"14"0,11 0 0,-168-14 0,-43-1 0,-36 1 0,-4-3 0,0-1 0,1-1 0,-1-2 0,1-1 0,1-1 0,-38-17 0,-39-12 0,68 29 0,31 8 0,1 0 0,-1 0 0,1-1 0,-1 0 0,1 0 0,0-1 0,0 1 0,0-1 0,1 0 0,-9-7 0,13 10 0,1 0 0,-1 0 0,1-1 0,0 1 0,-1 0 0,1 0 0,0-1 0,-1 1 0,1 0 0,0-1 0,-1 1 0,1 0 0,0-1 0,0 1 0,0 0 0,-1-1 0,1 1 0,0-1 0,0 1 0,0 0 0,0-1 0,0 1 0,-1-1 0,1 1 0,0-1 0,0 1 0,0 0 0,0-1 0,0 1 0,0-1 0,1 1 0,-1-1 0,0 1 0,0 0 0,0-1 0,0 1 0,0-1 0,1 1 0,-1 0 0,0-1 0,0 1 0,1 0 0,-1-1 0,0 1 0,1 0 0,-1-1 0,0 1 0,1 0 0,-1 0 0,0-1 0,1 1 0,-1 0 0,0 0 0,1 0 0,-1-1 0,1 1 0,-1 0 0,0 0 0,1 0 0,-1 0 0,1 0 0,-1 0 0,1 0 0,-1 0 0,0 0 0,2 0 0,30-1 0,-18 4 0,1 1 0,-1 0 0,-1 1 0,1 1 0,-1 0 0,0 1 0,13 9 0,-8-5 0,0-1 0,35 13 0,101 37 0,-153-60 0,1 0 0,-1 0 0,1 1 0,-1-1 0,0 1 0,1-1 0,-1 1 0,0-1 0,1 1 0,-1 0 0,0 0 0,0 0 0,0-1 0,0 1 0,0 0 0,0 0 0,0 1 0,0-1 0,0 0 0,0 0 0,0 0 0,-1 1 0,1-1 0,0 0 0,-1 1 0,1 1 0,-1-1 0,-1 0 0,1 0 0,-1 0 0,0 0 0,0-1 0,1 1 0,-1 0 0,0-1 0,-1 1 0,1 0 0,0-1 0,0 1 0,-1-1 0,1 0 0,-1 1 0,1-1 0,-1 0 0,1 0 0,-4 2 0,-114 72 0,29-19 120,79-50-332,-1 0 0,0-1 0,-1-1-1,1 0 1,-1 0 0,-14 1 0,5-3-6614</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1T14:16:34.126"/>
    </inkml:context>
    <inkml:brush xml:id="br0">
      <inkml:brushProperty name="width" value="0.05" units="cm"/>
      <inkml:brushProperty name="height" value="0.05" units="cm"/>
      <inkml:brushProperty name="color" value="#F6630D"/>
    </inkml:brush>
  </inkml:definitions>
  <inkml:trace contextRef="#ctx0" brushRef="#br0">2587 241 24575,'-204'-12'0,"67"1"0,-555-34 0,284-1 0,-75-67 0,467 109 0,0 0 0,0 2 0,0 0 0,0 0 0,-28 3 0,-78 15 0,119-16 0,-10 3 0,-1 1 0,1 0 0,0 1 0,0 1 0,1 0 0,-19 11 0,8-2 0,1 1 0,-27 25 0,35-27 0,1 0 0,1 1 0,0 0 0,1 1 0,1 0 0,1 1 0,-15 35 0,2 7 0,-14 68 0,11-35 0,18-65 0,2-1 0,0 1 0,2 0 0,1 0 0,2 0 0,0 0 0,2 0 0,1-1 0,0 1 0,11 32 0,-8-37 0,2-2 0,1 1 0,0-1 0,2 0 0,0-1 0,1 0 0,1-1 0,1 0 0,0-1 0,1-1 0,1 0 0,30 23 0,0-6 0,1-1 0,1-3 0,98 44 0,353 121 0,-15-40 0,-363-125 0,1-5 0,137 8 0,-197-29 0,0-3 0,0-3 0,-1-3 0,121-27 0,-106 13 0,-1-3 0,-1-4 0,105-54 0,29-36 0,-188 105 0,-1-1 0,0-1 0,-1-1 0,-1 0 0,0-1 0,-1-1 0,-1 0 0,-1-1 0,0-1 0,-1 0 0,-1-1 0,10-24 0,-10 16 0,-1 0 0,-1 0 0,-2-1 0,-1 0 0,-2 0 0,0-1 0,-2 1 0,-1-1 0,-3-30 0,0 43 0,-1 0 0,0 0 0,-1 0 0,-2 0 0,1 1 0,-2-1 0,0 1 0,-1 0 0,-1 1 0,-17-26 0,10 20 0,-1 1 0,-1 1 0,0 1 0,-2 0 0,0 1 0,-36-23 0,-10-7 0,27 19 0,-68-38 0,90 58 0,0 2 0,-1 0 0,0 0 0,0 2 0,-33-5 0,-87 1 0,44 6 0,81 0-114,0 0 1,-1-1-1,2-1 0,-1 1 0,0-2 1,1 0-1,0 0 0,0-1 0,0 0 1,1-1-1,-13-11 0,6 3-6712</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0T22:58:05.779"/>
    </inkml:context>
    <inkml:brush xml:id="br0">
      <inkml:brushProperty name="width" value="0.05" units="cm"/>
      <inkml:brushProperty name="height" value="0.05" units="cm"/>
      <inkml:brushProperty name="color" value="#FF0066"/>
    </inkml:brush>
  </inkml:definitions>
  <inkml:trace contextRef="#ctx0" brushRef="#br0">1396 60 24575,'-8'-5'0,"-1"-1"0,0 2 0,0-1 0,0 1 0,0 1 0,-1 0 0,1 0 0,-1 0 0,-12 0 0,14 1 0,-55-7 0,-1 3 0,0 3 0,-86 5 0,26 1 0,-11-5 0,-150 5 0,219 4 0,-70 19 0,114-22 0,15-2 0,-1-1 0,1 1 0,0 1 0,0-1 0,0 1 0,1 1 0,-1-1 0,1 1 0,0 0 0,0 0 0,0 1 0,0 0 0,1 0 0,-1 0 0,2 1 0,-1 0 0,0 0 0,1 0 0,0 0 0,1 1 0,-4 6 0,0 2 0,0 1 0,0 0 0,2 0 0,0 0 0,1 1 0,0-1 0,1 1 0,0 29 0,3-36 0,0 1 0,1 0 0,0-1 0,1 1 0,1-1 0,-1 1 0,2-1 0,-1 0 0,1 0 0,1-1 0,0 1 0,0-1 0,1 0 0,13 16 0,11 6 0,2-2 0,59 42 0,-74-58 0,12 6 0,0-1 0,1-2 0,1-1 0,61 21 0,-83-33 0,41 18 0,-34-14 0,0 0 0,0-1 0,1-1 0,0 0 0,28 3 0,228-5 0,-145-5 0,-106 1 0,1-2 0,-1 0 0,0-1 0,35-12 0,30-6 0,-7 16 0,-60 6 0,1-2 0,29-5 0,-43 6 0,0-1 0,0-1 0,-1 1 0,1-1 0,-1 0 0,0 0 0,0-1 0,0 0 0,0 0 0,-1 0 0,7-7 0,3-5 0,-1 0 0,-1-1 0,0-1 0,-1 0 0,-1 0 0,16-38 0,-22 44 0,-1 1 0,0-1 0,-1 0 0,-1 0 0,1 0 0,-2 0 0,0 0 0,0 0 0,-1 0 0,-1-1 0,0 1 0,0 0 0,-6-20 0,3 19 0,0-1 0,-1 1 0,-1-1 0,0 1 0,-1 1 0,0-1 0,-1 1 0,-1 1 0,1-1 0,-18-16 0,24 27 0,-6-7 0,0-1 0,-1 2 0,0-1 0,0 1 0,-1 0 0,1 1 0,-2 0 0,-12-5 0,-29-14 49,43 20-285,0 0 0,-1 0 1,0 1-1,0 1 1,-21-6-1,8 6-6590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14T15:00:40.105"/>
    </inkml:context>
    <inkml:brush xml:id="br0">
      <inkml:brushProperty name="width" value="0.05" units="cm"/>
      <inkml:brushProperty name="height" value="0.05" units="cm"/>
      <inkml:brushProperty name="color" value="#004F8B"/>
      <inkml:brushProperty name="ignorePressure" value="1"/>
    </inkml:brush>
  </inkml:definitions>
  <inkml:trace contextRef="#ctx0" brushRef="#br0">0 1,'4'0,"-1"1,0 0,0 0,1 0,-1 1,0-1,0 1,-1-1,1 1,0 0,-1 0,1 0,1 2,6 3,182 135,-99-71,3-3,110 59,-177-111,201 95,-116-61,-70-29,1-2,1-1,1-2,80 18,-8-6,-87-19,1-2,0 0,0-1,65 3,-81-9,-7-1,-1 2,1-1,17 3,-10 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6-03T16:08:50.935"/>
    </inkml:context>
    <inkml:brush xml:id="br0">
      <inkml:brushProperty name="width" value="0.05" units="cm"/>
      <inkml:brushProperty name="height" value="0.05" units="cm"/>
      <inkml:brushProperty name="color" value="#004F8B"/>
      <inkml:brushProperty name="ignorePressure" value="1"/>
    </inkml:brush>
  </inkml:definitions>
  <inkml:trace contextRef="#ctx0" brushRef="#br0">0 1,'4'0,"-1"1,0 0,0 0,1 0,-1 1,0-1,0 1,-1-1,1 1,0 0,-1 0,1 0,1 2,6 3,182 135,-99-71,3-3,110 59,-177-111,201 95,-116-61,-70-29,1-2,1-1,1-2,80 18,-8-6,-87-19,1-2,0 0,0-1,65 3,-81-9,-7-1,-1 2,1-1,17 3,-10 1</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22T15:48:41.058"/>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1,'256'215,"-249"-210,92 65,151 80,-202-120,-1 2,54 49,-66-50,2-2,0-1,2-2,49 24,107 28,-178-71,0 0,19 14,16 6,-35-20</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22T15:49:27.693"/>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1,'256'215,"-249"-210,92 65,151 80,-202-120,-1 2,54 49,-66-50,2-2,0-1,2-2,49 24,107 28,-178-71,0 0,19 14,16 6,-35-20</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3-22T16:18:22.180"/>
    </inkml:context>
    <inkml:brush xml:id="br0">
      <inkml:brushProperty name="width" value="0.05" units="cm"/>
      <inkml:brushProperty name="height" value="0.05" units="cm"/>
      <inkml:brushProperty name="color" value="#004F8B"/>
      <inkml:brushProperty name="ignorePressure" value="1"/>
    </inkml:brush>
  </inkml:definitions>
  <inkml:trace contextRef="#ctx0" brushRef="#br0">0 1,'4'0,"-1"1,0 0,0 0,1 0,-1 0,0 1,0-1,-1 0,1 1,0 0,-1-1,1 1,1 2,6 3,182 125,-99-65,3-4,110 56,-177-105,201 90,-116-58,-70-26,1-2,1-2,1 0,80 15,-8-5,-87-18,1 0,0-2,0-1,65 4,-81-9,-7-1,-1 1,1 1,17 2,-10 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1T18:59:01.046"/>
    </inkml:context>
    <inkml:brush xml:id="br0">
      <inkml:brushProperty name="width" value="0.05" units="cm"/>
      <inkml:brushProperty name="height" value="0.05" units="cm"/>
      <inkml:brushProperty name="color" value="#FF0066"/>
    </inkml:brush>
  </inkml:definitions>
  <inkml:trace contextRef="#ctx0" brushRef="#br0">0 57 24575,'107'-5'0,"106"-18"0,-108 9 0,110 0 0,-191 14 0,153 6 0,-151-4 0,0 2 0,-1 2 0,1 0 0,44 17 0,112 52 0,-170-71 0,-1 0 0,1-1 0,0 0 0,0 0 0,0-1 0,17 0 0,78-4 0,-47 0 0,26 3 0,-43 1 0,1-2 0,66-9 0,-104 9-76,0-1 1,0 0-1,0-1 0,0 0 0,0 0 0,0 0 0,-1 0 0,1-1 1,-1 0-1,1 0 0,-1 0 0,0-1 0,0 0 0,0 0 1,-1 0-1,0-1 0,8-8 0,-5-4-6750</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5-31T19:06:46.151"/>
    </inkml:context>
    <inkml:brush xml:id="br0">
      <inkml:brushProperty name="width" value="0.05" units="cm"/>
      <inkml:brushProperty name="height" value="0.05" units="cm"/>
      <inkml:brushProperty name="color" value="#FF0066"/>
    </inkml:brush>
  </inkml:definitions>
  <inkml:trace contextRef="#ctx0" brushRef="#br0">0 57 24575,'107'-5'0,"106"-18"0,-108 9 0,110 0 0,-191 14 0,153 6 0,-151-4 0,0 2 0,-1 2 0,1 0 0,44 17 0,112 52 0,-170-71 0,-1 0 0,1-1 0,0 0 0,0 0 0,0-1 0,17 0 0,78-4 0,-47 0 0,26 3 0,-43 1 0,1-2 0,66-9 0,-104 9-76,0-1 1,0 0-1,0-1 0,0 0 0,0 0 0,0 0 0,-1 0 0,1-1 1,-1 0-1,1 0 0,-1 0 0,0-1 0,0 0 0,0 0 1,-1 0-1,0-1 0,8-8 0,-5-4-6750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0:51:30.653"/>
    </inkml:context>
    <inkml:brush xml:id="br0">
      <inkml:brushProperty name="width" value="0.05" units="cm"/>
      <inkml:brushProperty name="height" value="0.05" units="cm"/>
      <inkml:brushProperty name="color" value="#FF0066"/>
    </inkml:brush>
  </inkml:definitions>
  <inkml:trace contextRef="#ctx0" brushRef="#br0">0 57 24575,'107'-5'0,"106"-18"0,-108 9 0,110 0 0,-191 14 0,153 6 0,-151-4 0,0 2 0,-1 2 0,1 0 0,44 17 0,112 52 0,-170-71 0,-1 0 0,1-1 0,0 0 0,0 0 0,0-1 0,17 0 0,78-4 0,-47 0 0,26 3 0,-43 1 0,1-2 0,66-9 0,-104 9-76,0-1 1,0 0-1,0-1 0,0 0 0,0 0 0,0 0 0,-1 0 0,1-1 1,-1 0-1,1 0 0,-1 0 0,0-1 0,0 0 0,0 0 1,-1 0-1,0-1 0,8-8 0,-5-4-6750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1:14:11.212"/>
    </inkml:context>
    <inkml:brush xml:id="br0">
      <inkml:brushProperty name="width" value="0.05" units="cm"/>
      <inkml:brushProperty name="height" value="0.05" units="cm"/>
      <inkml:brushProperty name="color" value="#FF0066"/>
    </inkml:brush>
  </inkml:definitions>
  <inkml:trace contextRef="#ctx0" brushRef="#br0">0 57 24575,'107'-5'0,"106"-18"0,-108 9 0,110 0 0,-191 14 0,153 6 0,-151-4 0,0 2 0,-1 2 0,1 0 0,44 17 0,112 52 0,-170-71 0,-1 0 0,1-1 0,0 0 0,0 0 0,0-1 0,17 0 0,78-4 0,-47 0 0,26 3 0,-43 1 0,1-2 0,66-9 0,-104 9-76,0-1 1,0 0-1,0-1 0,0 0 0,0 0 0,0 0 0,-1 0 0,1-1 1,-1 0-1,1 0 0,-1 0 0,0-1 0,0 0 0,0 0 1,-1 0-1,0-1 0,8-8 0,-5-4-6750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4T14:51:24.264"/>
    </inkml:context>
    <inkml:brush xml:id="br0">
      <inkml:brushProperty name="width" value="0.05" units="cm"/>
      <inkml:brushProperty name="height" value="0.05" units="cm"/>
      <inkml:brushProperty name="color" value="#E71224"/>
    </inkml:brush>
  </inkml:definitions>
  <inkml:trace contextRef="#ctx0" brushRef="#br0">1954 1 24575,'24'41'0,"1"0"0,3-2 0,53 60 0,11 13 0,-40-40 0,53 97 0,-84-129 0,-1 2 0,-3 0 0,-1 1 0,14 59 0,-18-41 0,-2 1 0,-4 0 0,-1 0 0,-4 0 0,-2 0 0,-3 0 0,-3 0 0,-2 0 0,-24 82 0,-10-2 0,-6-3 0,-99 200 0,-191 237 0,247-447 0,-6-4 0,-6-4 0,-142 129 0,-329 213 0,418-344 0,14-28 0,28-19 0,15 5 0,100-77 0,-1 1 0,1-1 0,-1 0 0,0 1 0,1-1 0,-1 1 0,1-1 0,-1 0 0,0 0 0,1 1 0,-1-1 0,0 0 0,0 0 0,1 0 0,-1 0 0,0 0 0,1 0 0,-1 0 0,0 0 0,1 0 0,-1 0 0,0 0 0,0-1 0,1 1 0,-1 0 0,0 0 0,1-1 0,-1 1 0,1 0 0,-1-1 0,0 1 0,1 0 0,-1-1 0,1 1 0,-1-1 0,1 1 0,-1-1 0,1 0 0,0 1 0,-1-1 0,1 1 0,-1-1 0,1 0 0,0 1 0,0-1 0,-1 0 0,1 1 0,0-1 0,0-1 0,-6-40 0,6 37 0,-2-32 0,2 0 0,1 1 0,2-1 0,2 1 0,1-1 0,20-63 0,-18 75 0,1 1 0,1 0 0,1 0 0,16-25 0,31-53 0,-122 211 0,-82 153 0,132-235 0,-28 38 0,30-49 0,1 0 0,1 1 0,0 0 0,2 1 0,0 0 0,-8 24 0,7-11 0,6-24 0,0 1 0,1-1 0,0 1 0,1 0 0,-1 0 0,1 8 0,1-14 0,0 0 0,0 0 0,1 0 0,-1 0 0,1 0 0,-1 0 0,1 0 0,0 0 0,0 0 0,0-1 0,0 1 0,0 0 0,0-1 0,0 1 0,1 0 0,-1-1 0,1 0 0,-1 1 0,1-1 0,-1 0 0,1 0 0,0 0 0,-1 0 0,1 0 0,0 0 0,0 0 0,0 0 0,3 0 0,11 3 0,0 0 0,1-1 0,-1 0 0,1-1 0,30-2 0,88-12 0,-75 5 0,206-4 0,-103 7 0,48-21-1365,-187 24-5461</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1:14:31.034"/>
    </inkml:context>
    <inkml:brush xml:id="br0">
      <inkml:brushProperty name="width" value="0.05" units="cm"/>
      <inkml:brushProperty name="height" value="0.05" units="cm"/>
      <inkml:brushProperty name="color" value="#FF0066"/>
    </inkml:brush>
  </inkml:definitions>
  <inkml:trace contextRef="#ctx0" brushRef="#br0">0 57 24575,'107'-5'0,"106"-18"0,-108 9 0,110 0 0,-191 14 0,153 6 0,-151-4 0,0 2 0,-1 2 0,1 0 0,44 17 0,112 52 0,-170-71 0,-1 0 0,1-1 0,0 0 0,0 0 0,0-1 0,17 0 0,78-4 0,-47 0 0,26 3 0,-43 1 0,1-2 0,66-9 0,-104 9-76,0-1 1,0 0-1,0-1 0,0 0 0,0 0 0,0 0 0,-1 0 0,1-1 1,-1 0-1,1 0 0,-1 0 0,0-1 0,0 0 0,0 0 1,-1 0-1,0-1 0,8-8 0,-5-4-6750</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1:14:36.806"/>
    </inkml:context>
    <inkml:brush xml:id="br0">
      <inkml:brushProperty name="width" value="0.05" units="cm"/>
      <inkml:brushProperty name="height" value="0.05" units="cm"/>
      <inkml:brushProperty name="color" value="#FF0066"/>
    </inkml:brush>
  </inkml:definitions>
  <inkml:trace contextRef="#ctx0" brushRef="#br0">0 57 24575,'107'-5'0,"106"-18"0,-108 9 0,110 0 0,-191 14 0,153 6 0,-151-4 0,0 2 0,-1 2 0,1 0 0,44 17 0,112 52 0,-170-71 0,-1 0 0,1-1 0,0 0 0,0 0 0,0-1 0,17 0 0,78-4 0,-47 0 0,26 3 0,-43 1 0,1-2 0,66-9 0,-104 9-76,0-1 1,0 0-1,0-1 0,0 0 0,0 0 0,0 0 0,-1 0 0,1-1 1,-1 0-1,1 0 0,-1 0 0,0-1 0,0 0 0,0 0 1,-1 0-1,0-1 0,8-8 0,-5-4-6750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1:14:43.220"/>
    </inkml:context>
    <inkml:brush xml:id="br0">
      <inkml:brushProperty name="width" value="0.05" units="cm"/>
      <inkml:brushProperty name="height" value="0.05" units="cm"/>
      <inkml:brushProperty name="color" value="#FF0066"/>
    </inkml:brush>
  </inkml:definitions>
  <inkml:trace contextRef="#ctx0" brushRef="#br0">0 57 24575,'107'-5'0,"106"-18"0,-108 9 0,110 0 0,-191 14 0,153 6 0,-151-4 0,0 2 0,-1 2 0,1 0 0,44 17 0,112 52 0,-170-71 0,-1 0 0,1-1 0,0 0 0,0 0 0,0-1 0,17 0 0,78-4 0,-47 0 0,26 3 0,-43 1 0,1-2 0,66-9 0,-104 9-76,0-1 1,0 0-1,0-1 0,0 0 0,0 0 0,0 0 0,-1 0 0,1-1 1,-1 0-1,1 0 0,-1 0 0,0-1 0,0 0 0,0 0 1,-1 0-1,0-1 0,8-8 0,-5-4-6750</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1:18:30.096"/>
    </inkml:context>
    <inkml:brush xml:id="br0">
      <inkml:brushProperty name="width" value="0.05" units="cm"/>
      <inkml:brushProperty name="height" value="0.05" units="cm"/>
      <inkml:brushProperty name="color" value="#004F8B"/>
    </inkml:brush>
  </inkml:definitions>
  <inkml:trace contextRef="#ctx0" brushRef="#br0">0 148 24575,'97'-2'0,"104"4"0,-100 11 0,-62-7 0,55 2 0,286-9 0,-377 1 0,45-3 0,-47 3 0,1 0 0,-1 0 0,1 0 0,-1-1 0,0 1 0,1 0 0,-1-1 0,0 1 0,0 0 0,1-1 0,-1 0 0,0 1 0,0-1 0,0 0 0,0 1 0,0-1 0,0 0 0,0 0 0,0 0 0,0 0 0,0 0 0,0 0 0,0 0 0,-1 0 0,1-1 0,0 1 0,-1 0 0,1 0 0,0-3 0,-1 3 0,-1-1 0,1 1 0,-1 0 0,1-1 0,-1 1 0,1 0 0,-1 0 0,0 0 0,0-1 0,1 1 0,-1 0 0,0 0 0,0 0 0,0 0 0,0 1 0,0-1 0,-1 0 0,1 0 0,-1 0 0,-29-16 0,22 13 0,-11-5 0,0 2 0,-1 0 0,-21-4 0,26 7 0,0 0 0,0-1 0,1 0 0,-1-1 0,1-1 0,-19-12 0,-1 0 0,31 18 0,5 3 0,17 9 0,80 32 0,5 11 0,-57-31 0,-39-20 0,8 5 0,1 0 0,0-1 0,31 8 0,-45-15 0,1 1 0,-1 0 0,0-1 0,1 1 0,-1 0 0,0 0 0,0 1 0,1-1 0,-1 0 0,0 1 0,0-1 0,0 1 0,-1 0 0,1 0 0,0-1 0,-1 1 0,1 0 0,-1 0 0,3 4 0,-4-4 0,0-1 0,1 1 0,-1 0 0,0-1 0,0 1 0,0 0 0,0-1 0,0 1 0,0 0 0,0-1 0,-1 1 0,1-1 0,0 1 0,-1 0 0,0-1 0,1 1 0,-1-1 0,0 1 0,0-1 0,0 0 0,0 1 0,0-1 0,0 0 0,0 0 0,0 1 0,0-1 0,-1 0 0,1 0 0,0 0 0,-3 0 0,-33 23 0,-1-2 0,-82 34 0,75-34-36,33-15-154,0-1 0,0-1 0,-1 0 0,1-1 1,-1 0-1,-17 3 0,9-5-6636</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1:27:31.053"/>
    </inkml:context>
    <inkml:brush xml:id="br0">
      <inkml:brushProperty name="width" value="0.05" units="cm"/>
      <inkml:brushProperty name="height" value="0.05" units="cm"/>
      <inkml:brushProperty name="color" value="#004F8B"/>
    </inkml:brush>
  </inkml:definitions>
  <inkml:trace contextRef="#ctx0" brushRef="#br0">0 148 24575,'97'-2'0,"104"4"0,-100 11 0,-62-7 0,55 2 0,286-9 0,-377 1 0,45-3 0,-47 3 0,1 0 0,-1 0 0,1 0 0,-1-1 0,0 1 0,1 0 0,-1-1 0,0 1 0,0 0 0,1-1 0,-1 0 0,0 1 0,0-1 0,0 0 0,0 1 0,0-1 0,0 0 0,0 0 0,0 0 0,0 0 0,0 0 0,0 0 0,0 0 0,-1 0 0,1-1 0,0 1 0,-1 0 0,1 0 0,0-3 0,-1 3 0,-1-1 0,1 1 0,-1 0 0,1-1 0,-1 1 0,1 0 0,-1 0 0,0 0 0,0-1 0,1 1 0,-1 0 0,0 0 0,0 0 0,0 0 0,0 1 0,0-1 0,-1 0 0,1 0 0,-1 0 0,-29-16 0,22 13 0,-11-5 0,0 2 0,-1 0 0,-21-4 0,26 7 0,0 0 0,0-1 0,1 0 0,-1-1 0,1-1 0,-19-12 0,-1 0 0,31 18 0,5 3 0,17 9 0,80 32 0,5 11 0,-57-31 0,-39-20 0,8 5 0,1 0 0,0-1 0,31 8 0,-45-15 0,1 1 0,-1 0 0,0-1 0,1 1 0,-1 0 0,0 0 0,0 1 0,1-1 0,-1 0 0,0 1 0,0-1 0,0 1 0,-1 0 0,1 0 0,0-1 0,-1 1 0,1 0 0,-1 0 0,3 4 0,-4-4 0,0-1 0,1 1 0,-1 0 0,0-1 0,0 1 0,0 0 0,0-1 0,0 1 0,0 0 0,0-1 0,-1 1 0,1-1 0,0 1 0,-1 0 0,0-1 0,1 1 0,-1-1 0,0 1 0,0-1 0,0 0 0,0 1 0,0-1 0,0 0 0,0 0 0,0 1 0,0-1 0,-1 0 0,1 0 0,0 0 0,-3 0 0,-33 23 0,-1-2 0,-82 34 0,75-34-36,33-15-154,0-1 0,0-1 0,-1 0 0,1-1 1,-1 0-1,-17 3 0,9-5-6636</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5T20:58:51.384"/>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1,'256'144,"-249"-141,92 44,151 54,-202-81,-1 1,54 34,-66-35,2 0,0-1,2-2,49 17,107 18,-178-47,0-1,19 10,16 4,-35-13</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23:46:30.405"/>
    </inkml:context>
    <inkml:brush xml:id="br0">
      <inkml:brushProperty name="width" value="0.05" units="cm"/>
      <inkml:brushProperty name="height" value="0.05" units="cm"/>
      <inkml:brushProperty name="color" value="#008C3A"/>
    </inkml:brush>
  </inkml:definitions>
  <inkml:trace contextRef="#ctx0" brushRef="#br0">1 349 24575,'191'-14'0,"-16"0"0,-40 16 0,73-4 0,-188-1 0,-1-1 0,0 0 0,31-12 0,-32 10 0,-1 0 0,1 1 0,0 1 0,24-2 0,59 6 0,16 0 0,-116 0 0,1 0 0,0-1 0,0 1 0,0 0 0,0 0 0,0-1 0,0 1 0,0-1 0,-1 1 0,1-1 0,0 0 0,0 0 0,-1 0 0,1 0 0,-1 0 0,1 0 0,-1 0 0,1-1 0,-1 1 0,0 0 0,2-3 0,-2 2 0,-1 0 0,1 1 0,-1-1 0,0 0 0,1 0 0,-1 0 0,0 0 0,0 1 0,0-1 0,-1 0 0,1 0 0,0 0 0,-1 1 0,1-1 0,-1 0 0,1 0 0,-1 1 0,-1-3 0,-3-4 0,0 0 0,0 0 0,-1 0 0,0 0 0,0 1 0,-1 0 0,-9-7 0,-17-10 0,-61-34 0,71 45 0,6 4 0,-1 0 0,-1 1 0,1 0 0,-27-6 0,45 14 0,-1 0 0,1 0 0,-1 0 0,0-1 0,1 1 0,-1 0 0,1 0 0,-1 0 0,1 0 0,-1 0 0,0 0 0,1 0 0,-1 0 0,1 0 0,-1 0 0,1 1 0,-1-1 0,0 0 0,1 0 0,-1 0 0,1 1 0,-1-1 0,1 0 0,-2 1 0,4 11 0,19 14 0,15 5 0,1-1 0,58 34 0,-41-30 0,-27-16 0,33 15 0,6-5 0,-40-18 0,0 0 0,37 24 0,-62-34 0,1 1 0,-1 0 0,0 0 0,1 0 0,-1 0 0,0 0 0,0 0 0,1 1 0,-1-1 0,0 0 0,0 1 0,-1-1 0,1 0 0,1 2 0,-2-2 0,0-1 0,0 1 0,0-1 0,0 1 0,0-1 0,0 1 0,0 0 0,0-1 0,-1 1 0,1-1 0,0 1 0,0-1 0,0 0 0,-1 1 0,1-1 0,0 1 0,0-1 0,-1 1 0,1-1 0,0 0 0,-1 1 0,1-1 0,-1 1 0,1-1 0,0 0 0,-1 0 0,1 1 0,-1-1 0,-6 3 0,0 0 0,1-1 0,-1 0 0,0 0 0,-8 0 0,-4 3 0,-6 3 0,-45 24 0,4-1 0,57-26 0,0 1 0,1 0 0,0 1 0,0 0 0,1 0 0,0 0 0,0 1 0,-10 16 0,7-11 0,-65 87-1365,65-86-5461</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23:46:48.329"/>
    </inkml:context>
    <inkml:brush xml:id="br0">
      <inkml:brushProperty name="width" value="0.05" units="cm"/>
      <inkml:brushProperty name="height" value="0.05" units="cm"/>
      <inkml:brushProperty name="color" value="#008C3A"/>
    </inkml:brush>
  </inkml:definitions>
  <inkml:trace contextRef="#ctx0" brushRef="#br0">1 349 24575,'191'-14'0,"-16"0"0,-40 16 0,73-4 0,-188-1 0,-1-1 0,0 0 0,31-12 0,-32 10 0,-1 0 0,1 1 0,0 1 0,24-2 0,59 6 0,16 0 0,-116 0 0,1 0 0,0-1 0,0 1 0,0 0 0,0 0 0,0-1 0,0 1 0,0-1 0,-1 1 0,1-1 0,0 0 0,0 0 0,-1 0 0,1 0 0,-1 0 0,1 0 0,-1 0 0,1-1 0,-1 1 0,0 0 0,2-3 0,-2 2 0,-1 0 0,1 1 0,-1-1 0,0 0 0,1 0 0,-1 0 0,0 0 0,0 1 0,0-1 0,-1 0 0,1 0 0,0 0 0,-1 1 0,1-1 0,-1 0 0,1 0 0,-1 1 0,-1-3 0,-3-4 0,0 0 0,0 0 0,-1 0 0,0 0 0,0 1 0,-1 0 0,-9-7 0,-17-10 0,-61-34 0,71 45 0,6 4 0,-1 0 0,-1 1 0,1 0 0,-27-6 0,45 14 0,-1 0 0,1 0 0,-1 0 0,0-1 0,1 1 0,-1 0 0,1 0 0,-1 0 0,1 0 0,-1 0 0,0 0 0,1 0 0,-1 0 0,1 0 0,-1 0 0,1 1 0,-1-1 0,0 0 0,1 0 0,-1 0 0,1 1 0,-1-1 0,1 0 0,-2 1 0,4 11 0,19 14 0,15 5 0,1-1 0,58 34 0,-41-30 0,-27-16 0,33 15 0,6-5 0,-40-18 0,0 0 0,37 24 0,-62-34 0,1 1 0,-1 0 0,0 0 0,1 0 0,-1 0 0,0 0 0,0 0 0,1 1 0,-1-1 0,0 0 0,0 1 0,-1-1 0,1 0 0,1 2 0,-2-2 0,0-1 0,0 1 0,0-1 0,0 1 0,0-1 0,0 1 0,0 0 0,0-1 0,-1 1 0,1-1 0,0 1 0,0-1 0,0 0 0,-1 1 0,1-1 0,0 1 0,0-1 0,-1 1 0,1-1 0,0 0 0,-1 1 0,1-1 0,-1 1 0,1-1 0,0 0 0,-1 0 0,1 1 0,-1-1 0,-6 3 0,0 0 0,1-1 0,-1 0 0,0 0 0,-8 0 0,-4 3 0,-6 3 0,-45 24 0,4-1 0,57-26 0,0 1 0,1 0 0,0 1 0,0 0 0,1 0 0,0 0 0,0 1 0,-10 16 0,7-11 0,-65 87-1365,65-86-5461</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23:56:44.956"/>
    </inkml:context>
    <inkml:brush xml:id="br0">
      <inkml:brushProperty name="width" value="0.05" units="cm"/>
      <inkml:brushProperty name="height" value="0.05" units="cm"/>
      <inkml:brushProperty name="color" value="#008C3A"/>
    </inkml:brush>
  </inkml:definitions>
  <inkml:trace contextRef="#ctx0" brushRef="#br0">1 349 24575,'191'-14'0,"-16"0"0,-40 16 0,73-4 0,-188-1 0,-1-1 0,0 0 0,31-12 0,-32 10 0,-1 0 0,1 1 0,0 1 0,24-2 0,59 6 0,16 0 0,-116 0 0,1 0 0,0-1 0,0 1 0,0 0 0,0 0 0,0-1 0,0 1 0,0-1 0,-1 1 0,1-1 0,0 0 0,0 0 0,-1 0 0,1 0 0,-1 0 0,1 0 0,-1 0 0,1-1 0,-1 1 0,0 0 0,2-3 0,-2 2 0,-1 0 0,1 1 0,-1-1 0,0 0 0,1 0 0,-1 0 0,0 0 0,0 1 0,0-1 0,-1 0 0,1 0 0,0 0 0,-1 1 0,1-1 0,-1 0 0,1 0 0,-1 1 0,-1-3 0,-3-4 0,0 0 0,0 0 0,-1 0 0,0 0 0,0 1 0,-1 0 0,-9-7 0,-17-10 0,-61-34 0,71 45 0,6 4 0,-1 0 0,-1 1 0,1 0 0,-27-6 0,45 14 0,-1 0 0,1 0 0,-1 0 0,0-1 0,1 1 0,-1 0 0,1 0 0,-1 0 0,1 0 0,-1 0 0,0 0 0,1 0 0,-1 0 0,1 0 0,-1 0 0,1 1 0,-1-1 0,0 0 0,1 0 0,-1 0 0,1 1 0,-1-1 0,1 0 0,-2 1 0,4 11 0,19 14 0,15 5 0,1-1 0,58 34 0,-41-30 0,-27-16 0,33 15 0,6-5 0,-40-18 0,0 0 0,37 24 0,-62-34 0,1 1 0,-1 0 0,0 0 0,1 0 0,-1 0 0,0 0 0,0 0 0,1 1 0,-1-1 0,0 0 0,0 1 0,-1-1 0,1 0 0,1 2 0,-2-2 0,0-1 0,0 1 0,0-1 0,0 1 0,0-1 0,0 1 0,0 0 0,0-1 0,-1 1 0,1-1 0,0 1 0,0-1 0,0 0 0,-1 1 0,1-1 0,0 1 0,0-1 0,-1 1 0,1-1 0,0 0 0,-1 1 0,1-1 0,-1 1 0,1-1 0,0 0 0,-1 0 0,1 1 0,-1-1 0,-6 3 0,0 0 0,1-1 0,-1 0 0,0 0 0,-8 0 0,-4 3 0,-6 3 0,-45 24 0,4-1 0,57-26 0,0 1 0,1 0 0,0 1 0,0 0 0,1 0 0,0 0 0,0 1 0,-10 16 0,7-11 0,-65 87-1365,65-86-5461</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5T20:58:51.384"/>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1,'256'144,"-249"-141,92 44,151 54,-202-81,-1 1,54 34,-66-35,2 0,0-1,2-2,49 17,107 18,-178-47,0-1,19 10,16 4,-35-13</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4T14:51:28.248"/>
    </inkml:context>
    <inkml:brush xml:id="br0">
      <inkml:brushProperty name="width" value="0.05" units="cm"/>
      <inkml:brushProperty name="height" value="0.05" units="cm"/>
      <inkml:brushProperty name="color" value="#E71224"/>
    </inkml:brush>
  </inkml:definitions>
  <inkml:trace contextRef="#ctx0" brushRef="#br0">82 1 24575,'7'7'0,"1"1"0,0-2 0,16 12 0,9 4 0,663 543-1057,-193-59 1057,-52 46 0,-334-389 0,157 290 0,32 208 0,-222-433 11,96 423 0,-16 253 11,-118-568-22,4 436 0,-49-743 0,-15 936 0,-54-447 0,-36-5 0,16-82 0,47-223 0,-9-2 0,-127 332 0,-72-14 0,193-427 0,-5-3 0,-3-3 0,-90 99 0,-371 353 1013,480-503-1013,-1-2 0,-2-1 0,-2-3 0,-103 53 0,-75 53 0,87-50 0,77-52 0,-2-2 0,-2-4 0,-138 46 0,170-63 0,28-11 0,-1 0 0,0-1 0,0 0 0,-18 3 0,24-6 0,1 1 0,-1-1 0,1 0 0,0 0 0,-1-1 0,1 1 0,0 0 0,0-1 0,-1 0 0,1 1 0,0-1 0,0 0 0,0 0 0,-1 0 0,1 0 0,0-1 0,1 1 0,-1-1 0,0 1 0,0-1 0,1 1 0,-1-1 0,0 0 0,-1-3 0,-2-3 0,1-1 0,-1 1 0,2-1 0,-1 0 0,1 0 0,1-1 0,0 1 0,-2-12 0,-2-82 0,5 86 0,0-25 0,3-1 0,9-68 0,-7 89 0,1 0 0,1 0 0,1 1 0,1 0 0,1 0 0,20-34 0,-19 35 0,0 0 0,9-23 0,5-13 0,-24 55 0,0 1 0,0-1 0,0 0 0,1 1 0,-1-1 0,0 1 0,0-1 0,1 0 0,-1 1 0,1-1 0,-1 1 0,0-1 0,1 1 0,-1-1 0,1 1 0,-1-1 0,1 1 0,-1-1 0,1 1 0,0 0 0,-1-1 0,1 1 0,-1 0 0,1 0 0,0-1 0,-1 1 0,2 0 0,-1 0 0,0 1 0,-1 0 0,1-1 0,0 1 0,-1 0 0,1 0 0,-1-1 0,1 1 0,-1 0 0,0 0 0,1 0 0,-1 0 0,0-1 0,1 1 0,-1 0 0,0 2 0,5 43 0,-5-18 0,-2 0 0,-10 51 0,5-33 0,-1-13 0,-1 1 0,-1-1 0,-18 39 0,3-6 0,-10 28 0,-56 107 0,88-195 0,0 0 0,1 0 0,-1 0 0,1 0 0,0 0 0,-1 13 0,3-19 0,0 0 0,0 0 0,0 1 0,0-1 0,1 0 0,-1 0 0,0 0 0,0 0 0,1 0 0,-1 0 0,0 1 0,0-1 0,1 0 0,-1 0 0,0 0 0,0 0 0,1 0 0,-1 0 0,0 0 0,0 0 0,1 0 0,-1 0 0,0 0 0,0 0 0,1 0 0,-1 0 0,0 0 0,0 0 0,0-1 0,1 1 0,-1 0 0,0 0 0,0 0 0,1 0 0,-1 0 0,0-1 0,0 1 0,0 0 0,1 0 0,-1 0 0,0 0 0,0-1 0,0 1 0,17-10 0,-13 7 0,23-12 0,1 1 0,0 1 0,1 1 0,1 2 0,40-9 0,-13 7 0,0 3 0,58-2 0,205 10 82,-155 3-1529,-141-2-5379</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23:46:48.329"/>
    </inkml:context>
    <inkml:brush xml:id="br0">
      <inkml:brushProperty name="width" value="0.05" units="cm"/>
      <inkml:brushProperty name="height" value="0.05" units="cm"/>
      <inkml:brushProperty name="color" value="#008C3A"/>
    </inkml:brush>
  </inkml:definitions>
  <inkml:trace contextRef="#ctx0" brushRef="#br0">1 349 24575,'191'-14'0,"-16"0"0,-40 16 0,73-4 0,-188-1 0,-1-1 0,0 0 0,31-12 0,-32 10 0,-1 0 0,1 1 0,0 1 0,24-2 0,59 6 0,16 0 0,-116 0 0,1 0 0,0-1 0,0 1 0,0 0 0,0 0 0,0-1 0,0 1 0,0-1 0,-1 1 0,1-1 0,0 0 0,0 0 0,-1 0 0,1 0 0,-1 0 0,1 0 0,-1 0 0,1-1 0,-1 1 0,0 0 0,2-3 0,-2 2 0,-1 0 0,1 1 0,-1-1 0,0 0 0,1 0 0,-1 0 0,0 0 0,0 1 0,0-1 0,-1 0 0,1 0 0,0 0 0,-1 1 0,1-1 0,-1 0 0,1 0 0,-1 1 0,-1-3 0,-3-4 0,0 0 0,0 0 0,-1 0 0,0 0 0,0 1 0,-1 0 0,-9-7 0,-17-10 0,-61-34 0,71 45 0,6 4 0,-1 0 0,-1 1 0,1 0 0,-27-6 0,45 14 0,-1 0 0,1 0 0,-1 0 0,0-1 0,1 1 0,-1 0 0,1 0 0,-1 0 0,1 0 0,-1 0 0,0 0 0,1 0 0,-1 0 0,1 0 0,-1 0 0,1 1 0,-1-1 0,0 0 0,1 0 0,-1 0 0,1 1 0,-1-1 0,1 0 0,-2 1 0,4 11 0,19 14 0,15 5 0,1-1 0,58 34 0,-41-30 0,-27-16 0,33 15 0,6-5 0,-40-18 0,0 0 0,37 24 0,-62-34 0,1 1 0,-1 0 0,0 0 0,1 0 0,-1 0 0,0 0 0,0 0 0,1 1 0,-1-1 0,0 0 0,0 1 0,-1-1 0,1 0 0,1 2 0,-2-2 0,0-1 0,0 1 0,0-1 0,0 1 0,0-1 0,0 1 0,0 0 0,0-1 0,-1 1 0,1-1 0,0 1 0,0-1 0,0 0 0,-1 1 0,1-1 0,0 1 0,0-1 0,-1 1 0,1-1 0,0 0 0,-1 1 0,1-1 0,-1 1 0,1-1 0,0 0 0,-1 0 0,1 1 0,-1-1 0,-6 3 0,0 0 0,1-1 0,-1 0 0,0 0 0,-8 0 0,-4 3 0,-6 3 0,-45 24 0,4-1 0,57-26 0,0 1 0,1 0 0,0 1 0,0 0 0,1 0 0,0 0 0,0 1 0,-10 16 0,7-11 0,-65 87-1365,65-86-5461</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1T01:38:21.362"/>
    </inkml:context>
    <inkml:brush xml:id="br0">
      <inkml:brushProperty name="width" value="0.05" units="cm"/>
      <inkml:brushProperty name="height" value="0.05" units="cm"/>
      <inkml:brushProperty name="color" value="#008C3A"/>
    </inkml:brush>
  </inkml:definitions>
  <inkml:trace contextRef="#ctx0" brushRef="#br0">1 131 24575,'49'3'0,"0"2"0,0 2 0,63 17 0,-65-13 0,-6-1 0,-1 2 0,75 33 0,-104-41 0,1-1 0,-1 0 0,1 0 0,0-1 0,0 0 0,0-1 0,0-1 0,0 0 0,0 0 0,0-1 0,0-1 0,0 0 0,-1-1 0,1 0 0,-1 0 0,1-1 0,18-10 0,-15 8 0,1 1 0,0 1 0,-1 0 0,1 1 0,0 1 0,1 0 0,-1 2 0,23 1 0,-15-1 0,-1-1 0,45-6 0,37-23 0,-79 21 0,1 1 0,0 1 0,0 2 0,0 0 0,44-1 0,-56 8 0,-1 1 0,0 0 0,0 1 0,0 1 0,0 0 0,-1 0 0,15 10 0,23 8 0,-27-13 0,-17-6 0,0-1 0,0 0 0,0 0 0,1-1 0,-1 0 0,1 0 0,-1-1 0,14 2 0,-21-3 0,1 0 0,-1 0 0,0 0 0,1 0 0,-1 0 0,0 0 0,1 0 0,-1 0 0,0 0 0,1 0 0,-1-1 0,0 1 0,1 0 0,-1 0 0,0 0 0,0 0 0,1 0 0,-1-1 0,0 1 0,1 0 0,-1 0 0,0 0 0,0-1 0,1 1 0,-1 0 0,0 0 0,0-1 0,0 1 0,0 0 0,1 0 0,-1-1 0,0 1 0,0 0 0,0-1 0,0 1 0,0 0 0,0-1 0,0 1 0,-7-14 0,-16-10 0,7 13 0,-2 1 0,1 0 0,-1 1 0,0 1 0,-22-6 0,-33-16 0,-84-43 0,151 70 0,0 0 0,0 0 0,0 1 0,0 0 0,0 0 0,-12-1 0,17 4 0,6 3 0,10 4 0,107 38 0,-81-29 0,14 4 0,-27-11 0,-1 1 0,34 19 0,-49-24 0,-4-1 0,0-1 0,0 1 0,0 1 0,13 11 0,-20-16 0,0 0 0,0 0 0,0 0 0,0 0 0,0 0 0,-1 0 0,1 0 0,0 0 0,-1 0 0,1 0 0,-1 1 0,1-1 0,-1 0 0,1 0 0,-1 1 0,0-1 0,0 0 0,0 0 0,0 1 0,0-1 0,0 0 0,0 1 0,0-1 0,0 0 0,-1 0 0,1 1 0,0-1 0,-1 0 0,1 0 0,-1 0 0,0 1 0,1-1 0,-1 0 0,0 0 0,1 0 0,-1 0 0,0 0 0,0 0 0,0 0 0,0-1 0,0 1 0,0 0 0,-2 0 0,-7 5 0,-1 0 0,0-1 0,0 0 0,0-1 0,-1 0 0,0-1 0,1 0 0,-19 2 0,-20 5 0,-210 59-1365,240-64-5461</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2T01:56:44.185"/>
    </inkml:context>
    <inkml:brush xml:id="br0">
      <inkml:brushProperty name="width" value="0.05" units="cm"/>
      <inkml:brushProperty name="height" value="0.05" units="cm"/>
      <inkml:brushProperty name="color" value="#F6630D"/>
    </inkml:brush>
  </inkml:definitions>
  <inkml:trace contextRef="#ctx0" brushRef="#br0">1 280 24575,'131'2'0,"142"-5"0,-261 1 0,0 0 0,0-1 0,0-1 0,-1 0 0,0 0 0,0-1 0,0-1 0,16-10 0,31-15 0,-3 4 0,92-60 0,-84 48 0,-49 31 0,-1 2 0,2-1 0,-1 2 0,0 0 0,1 1 0,0 0 0,0 1 0,25-1 0,14 1 0,60 6 0,-34 0 0,-55-2 0,-1 1 0,1 2 0,-1 0 0,0 1 0,25 10 0,110 50 0,9 3 0,-117-49 0,-1 2 0,0 3 0,76 50 0,-119-70-195,-1 0 0,1-1 0,0 0 0,0 0 0,1-1 0,8 2 0,3 0-6631</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8T23:03:46.300"/>
    </inkml:context>
    <inkml:brush xml:id="br0">
      <inkml:brushProperty name="width" value="0.05" units="cm"/>
      <inkml:brushProperty name="height" value="0.05" units="cm"/>
      <inkml:brushProperty name="color" value="#AB008B"/>
    </inkml:brush>
  </inkml:definitions>
  <inkml:trace contextRef="#ctx0" brushRef="#br0">0 297 24575,'58'-4'0,"0"-2"0,0-3 0,111-31 0,-13 2 0,-118 32 0,0 1 0,1 2 0,0 1 0,54 6 0,153 30 0,-184-24 0,7 2 0,-14-2 0,0-2 0,83 1 0,-52-8 0,69-4 0,-133 0 0,0-2 0,0 0 0,28-11 0,19-4 0,-16 9 0,1 2 0,0 2 0,95 1 0,-96 8 0,83-3 0,-135 1 0,1 0 0,-1-1 0,1 1 0,-1 0 0,1 0 0,-1-1 0,0 1 0,1 0 0,-1-1 0,1 0 0,-1 1 0,0-1 0,0 0 0,1 1 0,1-3 0,-3 3 0,0-1 0,0 1 0,1-1 0,-1 1 0,0-1 0,0 1 0,0-1 0,0 1 0,0-1 0,0 1 0,0-1 0,0 1 0,0-1 0,0 1 0,0-1 0,0 1 0,0-1 0,0 1 0,-1-1 0,1 1 0,0-1 0,0 1 0,-1-1 0,1 1 0,0-1 0,0 1 0,-1 0 0,0-1 0,-2-3 0,-1 0 0,0 1 0,0 0 0,0 0 0,0 0 0,-1 0 0,-5-2 0,-16-6 0,-1 2 0,0 1 0,-37-7 0,-42-12 0,52 13 0,44 12 0,-1 0 0,1-1 0,-1 0 0,1 0 0,0-2 0,-15-8 0,20 11 0,-16-13 0,21 10 0,15 6 0,85 23 0,-24-4 0,-42-11 0,0 2 0,-1 2 0,0 1 0,57 35 0,38 16 0,-116-60 0,2 1 0,0 0 0,1-1 0,0 0 0,26 4 0,-23-3 0,-18-6 0,0 0 0,0 1 0,0-1 0,0 0 0,0 1 0,0-1 0,-1 0 0,1 1 0,0-1 0,0 0 0,0 1 0,0-1 0,-1 0 0,1 0 0,0 1 0,0-1 0,-1 0 0,1 0 0,0 1 0,0-1 0,-1 0 0,1 0 0,0 0 0,-1 0 0,1 1 0,0-1 0,-1 0 0,1 0 0,0 0 0,-1 0 0,-42 14 0,31-10 0,-10 4 0,-36 22 0,-12 4 0,60-29 0,-1 1 0,1-1 0,0 2 0,1-1 0,-1 2 0,1-1 0,-11 13 0,-18 14 0,28-27 14,0-1-1,-1 1 1,-15 5-1,18-9-142,1 0 0,-1 1 0,1 0 0,1 0 0,-1 0 0,0 1 0,1 0 0,0 0 0,0 0 0,-5 8 0,2 2-6697</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8T23:11:11.478"/>
    </inkml:context>
    <inkml:brush xml:id="br0">
      <inkml:brushProperty name="width" value="0.05" units="cm"/>
      <inkml:brushProperty name="height" value="0.05" units="cm"/>
      <inkml:brushProperty name="color" value="#008C3A"/>
    </inkml:brush>
  </inkml:definitions>
  <inkml:trace contextRef="#ctx0" brushRef="#br0">0 116 24575,'1'2'0,"0"0"0,0 0 0,0 0 0,0-1 0,0 1 0,0 0 0,0-1 0,1 1 0,-1-1 0,0 1 0,1-1 0,0 1 0,-1-1 0,1 0 0,0 0 0,1 1 0,5 4 0,14 10 0,1-1 0,1-2 0,1 0 0,26 10 0,18 9 0,-16-5 0,2-2 0,1-3 0,0-3 0,2-2 0,0-2 0,1-3 0,0-3 0,1-2 0,60-1 0,59-9 0,195 3 0,-341 5 0,-1 1 0,0 1 0,0 2 0,36 15 0,-16-6 0,0 2 0,79 42 0,-18-7 0,58 31 0,-161-79 0,0-1 0,-1 2 0,0-1 0,-1 1 0,1 1 0,-1-1 0,-1 1 0,0 1 0,0 0 0,-1-1 0,0 2 0,-1-1 0,8 22 0,-10-10 0,-7-18 0,-5-12 0,-15-23 0,-37-61 0,55 81 0,1 1 0,0-1 0,0 0 0,1 0 0,0-1 0,1 1 0,1-1 0,0 0 0,0 1 0,1-20 0,1 27 0,1 0 0,0 0 0,0 0 0,0 0 0,0 0 0,1 0 0,0 1 0,-1-1 0,2 1 0,-1-1 0,0 1 0,1 0 0,-1-1 0,1 1 0,0 1 0,0-1 0,0 0 0,0 1 0,0-1 0,1 1 0,-1 0 0,1 0 0,0 1 0,4-2 0,7-3 0,1 0 0,0 2 0,1 0 0,27-3 0,39 2 0,108 6 0,-70 1 0,-93-2 0,0 1 0,-1 1 0,50 11 0,-57-9 0,0 0 0,1-2 0,0-1 0,37-1 0,83-18 0,-93 11 0,21-5 0,-29 5 0,0 1 0,45 0 0,182 21 0,13 0 0,-234-16 0,0 3 0,78 12 0,-110-11 0,0-1 0,1 0 0,-1-1 0,1 0 0,22-3 0,-27 0 0,0 0 0,0-1 0,-1 0 0,1 0 0,-1-1 0,0 0 0,0-1 0,16-10 0,-13 5 0,-1 0 0,0 0 0,0-2 0,-1 1 0,-1-1 0,0 0 0,9-18 0,22-28 0,-18 30 0,-11 12 0,1 1 0,22-22 0,-17 19-47,-1 0-1,-1-2 1,-1 1-1,0-2 1,-1 0-1,11-26 1,-5 10-986,-10 19-5793</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8T23:06:43.203"/>
    </inkml:context>
    <inkml:brush xml:id="br0">
      <inkml:brushProperty name="width" value="0.05" units="cm"/>
      <inkml:brushProperty name="height" value="0.05" units="cm"/>
      <inkml:brushProperty name="color" value="#AB008B"/>
    </inkml:brush>
  </inkml:definitions>
  <inkml:trace contextRef="#ctx0" brushRef="#br0">0 297 24575,'58'-4'0,"0"-2"0,0-3 0,111-31 0,-13 2 0,-118 32 0,0 1 0,1 2 0,0 1 0,54 6 0,153 30 0,-184-24 0,7 2 0,-14-2 0,0-2 0,83 1 0,-52-8 0,69-4 0,-133 0 0,0-2 0,0 0 0,28-11 0,19-4 0,-16 9 0,1 2 0,0 2 0,95 1 0,-96 8 0,83-3 0,-135 1 0,1 0 0,-1-1 0,1 1 0,-1 0 0,1 0 0,-1-1 0,0 1 0,1 0 0,-1-1 0,1 0 0,-1 1 0,0-1 0,0 0 0,1 1 0,1-3 0,-3 3 0,0-1 0,0 1 0,1-1 0,-1 1 0,0-1 0,0 1 0,0-1 0,0 1 0,0-1 0,0 1 0,0-1 0,0 1 0,0-1 0,0 1 0,0-1 0,0 1 0,0-1 0,0 1 0,-1-1 0,1 1 0,0-1 0,0 1 0,-1-1 0,1 1 0,0-1 0,0 1 0,-1 0 0,0-1 0,-2-3 0,-1 0 0,0 1 0,0 0 0,0 0 0,0 0 0,-1 0 0,-5-2 0,-16-6 0,-1 2 0,0 1 0,-37-7 0,-42-12 0,52 13 0,44 12 0,-1 0 0,1-1 0,-1 0 0,1 0 0,0-2 0,-15-8 0,20 11 0,-16-13 0,21 10 0,15 6 0,85 23 0,-24-4 0,-42-11 0,0 2 0,-1 2 0,0 1 0,57 35 0,38 16 0,-116-60 0,2 1 0,0 0 0,1-1 0,0 0 0,26 4 0,-23-3 0,-18-6 0,0 0 0,0 1 0,0-1 0,0 0 0,0 1 0,0-1 0,-1 0 0,1 1 0,0-1 0,0 0 0,0 1 0,0-1 0,-1 0 0,1 0 0,0 1 0,0-1 0,-1 0 0,1 0 0,0 1 0,0-1 0,-1 0 0,1 0 0,0 0 0,-1 0 0,1 1 0,0-1 0,-1 0 0,1 0 0,0 0 0,-1 0 0,-42 14 0,31-10 0,-10 4 0,-36 22 0,-12 4 0,60-29 0,-1 1 0,1-1 0,0 2 0,1-1 0,-1 2 0,1-1 0,-11 13 0,-18 14 0,28-27 14,0-1-1,-1 1 1,-15 5-1,18-9-142,1 0 0,-1 1 0,1 0 0,1 0 0,-1 0 0,0 1 0,1 0 0,0 0 0,0 0 0,-5 8 0,2 2-6697</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8T23:10:47.731"/>
    </inkml:context>
    <inkml:brush xml:id="br0">
      <inkml:brushProperty name="width" value="0.05" units="cm"/>
      <inkml:brushProperty name="height" value="0.05" units="cm"/>
      <inkml:brushProperty name="color" value="#008C3A"/>
    </inkml:brush>
  </inkml:definitions>
  <inkml:trace contextRef="#ctx0" brushRef="#br0">0 116 24575,'1'2'0,"0"0"0,0 0 0,0 0 0,0-1 0,0 1 0,0 0 0,0-1 0,1 1 0,-1-1 0,0 1 0,1-1 0,0 1 0,-1-1 0,1 0 0,0 0 0,1 1 0,5 4 0,14 10 0,1-1 0,1-2 0,1 0 0,26 10 0,18 9 0,-16-5 0,2-2 0,1-3 0,0-3 0,2-2 0,0-2 0,1-3 0,0-3 0,1-2 0,60-1 0,59-9 0,195 3 0,-341 5 0,-1 1 0,0 1 0,0 2 0,36 15 0,-16-6 0,0 2 0,79 42 0,-18-7 0,58 31 0,-161-79 0,0-1 0,-1 2 0,0-1 0,-1 1 0,1 1 0,-1-1 0,-1 1 0,0 1 0,0 0 0,-1-1 0,0 2 0,-1-1 0,8 22 0,-10-10 0,-7-18 0,-5-12 0,-15-23 0,-37-61 0,55 81 0,1 1 0,0-1 0,0 0 0,1 0 0,0-1 0,1 1 0,1-1 0,0 0 0,0 1 0,1-20 0,1 27 0,1 0 0,0 0 0,0 0 0,0 0 0,0 0 0,1 0 0,0 1 0,-1-1 0,2 1 0,-1-1 0,0 1 0,1 0 0,-1-1 0,1 1 0,0 1 0,0-1 0,0 0 0,0 1 0,0-1 0,1 1 0,-1 0 0,1 0 0,0 1 0,4-2 0,7-3 0,1 0 0,0 2 0,1 0 0,27-3 0,39 2 0,108 6 0,-70 1 0,-93-2 0,0 1 0,-1 1 0,50 11 0,-57-9 0,0 0 0,1-2 0,0-1 0,37-1 0,83-18 0,-93 11 0,21-5 0,-29 5 0,0 1 0,45 0 0,182 21 0,13 0 0,-234-16 0,0 3 0,78 12 0,-110-11 0,0-1 0,1 0 0,-1-1 0,1 0 0,22-3 0,-27 0 0,0 0 0,0-1 0,-1 0 0,1 0 0,-1-1 0,0 0 0,0-1 0,16-10 0,-13 5 0,-1 0 0,0 0 0,0-2 0,-1 1 0,-1-1 0,0 0 0,9-18 0,22-28 0,-18 30 0,-11 12 0,1 1 0,22-22 0,-17 19-47,-1 0-1,-1-2 1,-1 1-1,0-2 1,-1 0-1,11-26 1,-5 10-986,-10 19-5793</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22:55:57.350"/>
    </inkml:context>
    <inkml:brush xml:id="br0">
      <inkml:brushProperty name="width" value="0.05" units="cm"/>
      <inkml:brushProperty name="height" value="0.05" units="cm"/>
      <inkml:brushProperty name="color" value="#AB008B"/>
    </inkml:brush>
  </inkml:definitions>
  <inkml:trace contextRef="#ctx0" brushRef="#br0">1 447 24575,'185'-2'0,"0"-9"0,208-38 0,-331 39 0,0 2 0,92 1 0,50-7 0,-15 1 0,-95 15 0,72-4 0,-163 2 0,-1 0 0,1 0 0,-1 0 0,0-1 0,1 1 0,-1-1 0,0 1 0,1-1 0,-1 0 0,0 0 0,0 0 0,0 0 0,0-1 0,0 1 0,0 0 0,0-1 0,0 1 0,0-1 0,-1 0 0,1 0 0,-1 0 0,1 0 0,-1 0 0,0 0 0,0 0 0,1 0 0,-2 0 0,1 0 0,0-1 0,0 1 0,-1 0 0,1-1 0,-1 1 0,0 0 0,1-1 0,-1 1 0,-1-1 0,1 1 0,-1-4 0,0 0 0,0 0 0,0-1 0,-1 1 0,0 0 0,-1 1 0,1-1 0,-1 0 0,0 1 0,0-1 0,-1 1 0,0 0 0,0 0 0,0 0 0,-7-5 0,-8-4 0,-2 0 0,0 2 0,-28-13 0,23 12 0,-43-28 0,55 31 0,7 5 0,0-1 0,0 1 0,-1 0 0,0 0 0,0 1 0,0 0 0,0 1 0,0 0 0,-1 0 0,-10-2 0,18 5 0,1 0 0,-1-1 0,0 1 0,0 0 0,1 0 0,-1 0 0,0 0 0,1 0 0,-1 0 0,0 0 0,0 0 0,1 1 0,-1-1 0,0 0 0,1 0 0,-1 1 0,0-1 0,1 0 0,-1 1 0,1-1 0,-1 0 0,0 1 0,1-1 0,-1 1 0,1-1 0,-1 1 0,1-1 0,0 1 0,-1-1 0,1 1 0,-1 0 0,1-1 0,0 1 0,-1 0 0,1-1 0,0 1 0,0 0 0,0-1 0,0 1 0,-1 0 0,1-1 0,0 2 0,1 0 0,-1 1 0,0-1 0,1 1 0,0-1 0,-1 0 0,1 0 0,0 1 0,0-1 0,1 0 0,-1 0 0,0 0 0,3 3 0,7 7 0,1-1 0,1 0 0,0-1 0,0 0 0,1-1 0,0 0 0,0-1 0,18 7 0,-6-5 0,1 0 0,0-1 0,0-2 0,29 4 0,23-8 0,-68-4 0,1 1 0,-1 0 0,1 0 0,-1 1 0,0 1 0,0 0 0,0 0 0,0 1 0,0 1 0,0 0 0,13 6 0,133 83 0,-153-91 0,-1-1 0,0 1 0,1 0 0,-1 1 0,0-1 0,0 0 0,-1 1 0,1 0 0,-1 0 0,1 0 0,-1 0 0,3 4 0,-5-6 0,1 0 0,-1 0 0,0 0 0,0 0 0,1 0 0,-1 0 0,0 0 0,0 0 0,0 0 0,0 0 0,0 0 0,0 0 0,-1 0 0,1 0 0,0 0 0,0 0 0,-1 0 0,0 1 0,0 0 0,-1 0 0,1 0 0,-1 0 0,1-1 0,-1 1 0,0-1 0,1 1 0,-1-1 0,0 0 0,0 0 0,-3 2 0,-18 7 0,-1 0 0,0-2 0,-1-1 0,-27 5 0,26-7 0,1 1 0,0 1 0,-45 21 0,43-13-227,1 1-1,1 1 1,1 1-1,1 1 1,-33 34-1,34-30-6598</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22:55:57.350"/>
    </inkml:context>
    <inkml:brush xml:id="br0">
      <inkml:brushProperty name="width" value="0.05" units="cm"/>
      <inkml:brushProperty name="height" value="0.05" units="cm"/>
      <inkml:brushProperty name="color" value="#AB008B"/>
    </inkml:brush>
  </inkml:definitions>
  <inkml:trace contextRef="#ctx0" brushRef="#br0">1 447 24575,'185'-2'0,"0"-9"0,208-38 0,-331 39 0,0 2 0,92 1 0,50-7 0,-15 1 0,-95 15 0,72-4 0,-163 2 0,-1 0 0,1 0 0,-1 0 0,0-1 0,1 1 0,-1-1 0,0 1 0,1-1 0,-1 0 0,0 0 0,0 0 0,0 0 0,0-1 0,0 1 0,0 0 0,0-1 0,0 1 0,0-1 0,-1 0 0,1 0 0,-1 0 0,1 0 0,-1 0 0,0 0 0,0 0 0,1 0 0,-2 0 0,1 0 0,0-1 0,0 1 0,-1 0 0,1-1 0,-1 1 0,0 0 0,1-1 0,-1 1 0,-1-1 0,1 1 0,-1-4 0,0 0 0,0 0 0,0-1 0,-1 1 0,0 0 0,-1 1 0,1-1 0,-1 0 0,0 1 0,0-1 0,-1 1 0,0 0 0,0 0 0,0 0 0,-7-5 0,-8-4 0,-2 0 0,0 2 0,-28-13 0,23 12 0,-43-28 0,55 31 0,7 5 0,0-1 0,0 1 0,-1 0 0,0 0 0,0 1 0,0 0 0,0 1 0,0 0 0,-1 0 0,-10-2 0,18 5 0,1 0 0,-1-1 0,0 1 0,0 0 0,1 0 0,-1 0 0,0 0 0,1 0 0,-1 0 0,0 0 0,0 0 0,1 1 0,-1-1 0,0 0 0,1 0 0,-1 1 0,0-1 0,1 0 0,-1 1 0,1-1 0,-1 0 0,0 1 0,1-1 0,-1 1 0,1-1 0,-1 1 0,1-1 0,0 1 0,-1-1 0,1 1 0,-1 0 0,1-1 0,0 1 0,-1 0 0,1-1 0,0 1 0,0 0 0,0-1 0,0 1 0,-1 0 0,1-1 0,0 2 0,1 0 0,-1 1 0,0-1 0,1 1 0,0-1 0,-1 0 0,1 0 0,0 1 0,0-1 0,1 0 0,-1 0 0,0 0 0,3 3 0,7 7 0,1-1 0,1 0 0,0-1 0,0 0 0,1-1 0,0 0 0,0-1 0,18 7 0,-6-5 0,1 0 0,0-1 0,0-2 0,29 4 0,23-8 0,-68-4 0,1 1 0,-1 0 0,1 0 0,-1 1 0,0 1 0,0 0 0,0 0 0,0 1 0,0 1 0,0 0 0,13 6 0,133 83 0,-153-91 0,-1-1 0,0 1 0,1 0 0,-1 1 0,0-1 0,0 0 0,-1 1 0,1 0 0,-1 0 0,1 0 0,-1 0 0,3 4 0,-5-6 0,1 0 0,-1 0 0,0 0 0,0 0 0,1 0 0,-1 0 0,0 0 0,0 0 0,0 0 0,0 0 0,0 0 0,0 0 0,-1 0 0,1 0 0,0 0 0,0 0 0,-1 0 0,0 1 0,0 0 0,-1 0 0,1 0 0,-1 0 0,1-1 0,-1 1 0,0-1 0,1 1 0,-1-1 0,0 0 0,0 0 0,-3 2 0,-18 7 0,-1 0 0,0-2 0,-1-1 0,-27 5 0,26-7 0,1 1 0,0 1 0,-45 21 0,43-13-227,1 1-1,1 1 1,1 1-1,1 1 1,-33 34-1,34-30-6598</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22:55:57.350"/>
    </inkml:context>
    <inkml:brush xml:id="br0">
      <inkml:brushProperty name="width" value="0.05" units="cm"/>
      <inkml:brushProperty name="height" value="0.05" units="cm"/>
      <inkml:brushProperty name="color" value="#AB008B"/>
    </inkml:brush>
  </inkml:definitions>
  <inkml:trace contextRef="#ctx0" brushRef="#br0">1 447 24575,'185'-2'0,"0"-9"0,208-38 0,-331 39 0,0 2 0,92 1 0,50-7 0,-15 1 0,-95 15 0,72-4 0,-163 2 0,-1 0 0,1 0 0,-1 0 0,0-1 0,1 1 0,-1-1 0,0 1 0,1-1 0,-1 0 0,0 0 0,0 0 0,0 0 0,0-1 0,0 1 0,0 0 0,0-1 0,0 1 0,0-1 0,-1 0 0,1 0 0,-1 0 0,1 0 0,-1 0 0,0 0 0,0 0 0,1 0 0,-2 0 0,1 0 0,0-1 0,0 1 0,-1 0 0,1-1 0,-1 1 0,0 0 0,1-1 0,-1 1 0,-1-1 0,1 1 0,-1-4 0,0 0 0,0 0 0,0-1 0,-1 1 0,0 0 0,-1 1 0,1-1 0,-1 0 0,0 1 0,0-1 0,-1 1 0,0 0 0,0 0 0,0 0 0,-7-5 0,-8-4 0,-2 0 0,0 2 0,-28-13 0,23 12 0,-43-28 0,55 31 0,7 5 0,0-1 0,0 1 0,-1 0 0,0 0 0,0 1 0,0 0 0,0 1 0,0 0 0,-1 0 0,-10-2 0,18 5 0,1 0 0,-1-1 0,0 1 0,0 0 0,1 0 0,-1 0 0,0 0 0,1 0 0,-1 0 0,0 0 0,0 0 0,1 1 0,-1-1 0,0 0 0,1 0 0,-1 1 0,0-1 0,1 0 0,-1 1 0,1-1 0,-1 0 0,0 1 0,1-1 0,-1 1 0,1-1 0,-1 1 0,1-1 0,0 1 0,-1-1 0,1 1 0,-1 0 0,1-1 0,0 1 0,-1 0 0,1-1 0,0 1 0,0 0 0,0-1 0,0 1 0,-1 0 0,1-1 0,0 2 0,1 0 0,-1 1 0,0-1 0,1 1 0,0-1 0,-1 0 0,1 0 0,0 1 0,0-1 0,1 0 0,-1 0 0,0 0 0,3 3 0,7 7 0,1-1 0,1 0 0,0-1 0,0 0 0,1-1 0,0 0 0,0-1 0,18 7 0,-6-5 0,1 0 0,0-1 0,0-2 0,29 4 0,23-8 0,-68-4 0,1 1 0,-1 0 0,1 0 0,-1 1 0,0 1 0,0 0 0,0 0 0,0 1 0,0 1 0,0 0 0,13 6 0,133 83 0,-153-91 0,-1-1 0,0 1 0,1 0 0,-1 1 0,0-1 0,0 0 0,-1 1 0,1 0 0,-1 0 0,1 0 0,-1 0 0,3 4 0,-5-6 0,1 0 0,-1 0 0,0 0 0,0 0 0,1 0 0,-1 0 0,0 0 0,0 0 0,0 0 0,0 0 0,0 0 0,0 0 0,-1 0 0,1 0 0,0 0 0,0 0 0,-1 0 0,0 1 0,0 0 0,-1 0 0,1 0 0,-1 0 0,1-1 0,-1 1 0,0-1 0,1 1 0,-1-1 0,0 0 0,0 0 0,-3 2 0,-18 7 0,-1 0 0,0-2 0,-1-1 0,-27 5 0,26-7 0,1 1 0,0 1 0,-45 21 0,43-13-227,1 1-1,1 1 1,1 1-1,1 1 1,-33 34-1,34-30-6598</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6T23:28:27.027"/>
    </inkml:context>
    <inkml:brush xml:id="br0">
      <inkml:brushProperty name="width" value="0.1" units="cm"/>
      <inkml:brushProperty name="height" value="0.1" units="cm"/>
      <inkml:brushProperty name="color" value="#66CC00"/>
      <inkml:brushProperty name="ignorePressure" value="1"/>
    </inkml:brush>
  </inkml:definitions>
  <inkml:trace contextRef="#ctx0" brushRef="#br0">0 1,'4'1,"0"0,-1 0,1 1,-1-1,1 1,-1 0,0 0,1 0,-1 0,0 1,0-1,-1 1,1 0,-1 0,3 3,6 5,52 47,3-2,2-3,2-4,3-2,94 45,-72-49,3-3,1-5,200 44,-30-28,372 23,251-66,4-45,-882 37,551-29,2988-66,-3309 97,111 0,-76-28,22-1,-246 28,-33-1</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2T01:56:44.185"/>
    </inkml:context>
    <inkml:brush xml:id="br0">
      <inkml:brushProperty name="width" value="0.05" units="cm"/>
      <inkml:brushProperty name="height" value="0.05" units="cm"/>
      <inkml:brushProperty name="color" value="#F6630D"/>
    </inkml:brush>
  </inkml:definitions>
  <inkml:trace contextRef="#ctx0" brushRef="#br0">1 280 24575,'131'2'0,"142"-5"0,-261 1 0,0 0 0,0-1 0,0-1 0,-1 0 0,0 0 0,0-1 0,0-1 0,16-10 0,31-15 0,-3 4 0,92-60 0,-84 48 0,-49 31 0,-1 2 0,2-1 0,-1 2 0,0 0 0,1 1 0,0 0 0,0 1 0,25-1 0,14 1 0,60 6 0,-34 0 0,-55-2 0,-1 1 0,1 2 0,-1 0 0,0 1 0,25 10 0,110 50 0,9 3 0,-117-49 0,-1 2 0,0 3 0,76 50 0,-119-70-195,-1 0 0,1-1 0,0 0 0,0 0 0,1-1 0,8 2 0,3 0-6631</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8T23:08:55.961"/>
    </inkml:context>
    <inkml:brush xml:id="br0">
      <inkml:brushProperty name="width" value="0.05" units="cm"/>
      <inkml:brushProperty name="height" value="0.05" units="cm"/>
      <inkml:brushProperty name="color" value="#AB008B"/>
    </inkml:brush>
  </inkml:definitions>
  <inkml:trace contextRef="#ctx0" brushRef="#br0">0 297 24575,'58'-4'0,"0"-2"0,0-3 0,111-31 0,-13 2 0,-118 32 0,0 1 0,1 2 0,0 1 0,54 6 0,153 30 0,-184-24 0,7 2 0,-14-2 0,0-2 0,83 1 0,-52-8 0,69-4 0,-133 0 0,0-2 0,0 0 0,28-11 0,19-4 0,-16 9 0,1 2 0,0 2 0,95 1 0,-96 8 0,83-3 0,-135 1 0,1 0 0,-1-1 0,1 1 0,-1 0 0,1 0 0,-1-1 0,0 1 0,1 0 0,-1-1 0,1 0 0,-1 1 0,0-1 0,0 0 0,1 1 0,1-3 0,-3 3 0,0-1 0,0 1 0,1-1 0,-1 1 0,0-1 0,0 1 0,0-1 0,0 1 0,0-1 0,0 1 0,0-1 0,0 1 0,0-1 0,0 1 0,0-1 0,0 1 0,0-1 0,0 1 0,-1-1 0,1 1 0,0-1 0,0 1 0,-1-1 0,1 1 0,0-1 0,0 1 0,-1 0 0,0-1 0,-2-3 0,-1 0 0,0 1 0,0 0 0,0 0 0,0 0 0,-1 0 0,-5-2 0,-16-6 0,-1 2 0,0 1 0,-37-7 0,-42-12 0,52 13 0,44 12 0,-1 0 0,1-1 0,-1 0 0,1 0 0,0-2 0,-15-8 0,20 11 0,-16-13 0,21 10 0,15 6 0,85 23 0,-24-4 0,-42-11 0,0 2 0,-1 2 0,0 1 0,57 35 0,38 16 0,-116-60 0,2 1 0,0 0 0,1-1 0,0 0 0,26 4 0,-23-3 0,-18-6 0,0 0 0,0 1 0,0-1 0,0 0 0,0 1 0,0-1 0,-1 0 0,1 1 0,0-1 0,0 0 0,0 1 0,0-1 0,-1 0 0,1 0 0,0 1 0,0-1 0,-1 0 0,1 0 0,0 1 0,0-1 0,-1 0 0,1 0 0,0 0 0,-1 0 0,1 1 0,0-1 0,-1 0 0,1 0 0,0 0 0,-1 0 0,-42 14 0,31-10 0,-10 4 0,-36 22 0,-12 4 0,60-29 0,-1 1 0,1-1 0,0 2 0,1-1 0,-1 2 0,1-1 0,-11 13 0,-18 14 0,28-27 14,0-1-1,-1 1 1,-15 5-1,18-9-142,1 0 0,-1 1 0,1 0 0,1 0 0,-1 0 0,0 1 0,1 0 0,0 0 0,0 0 0,-5 8 0,2 2-6697</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8T23:10:58.036"/>
    </inkml:context>
    <inkml:brush xml:id="br0">
      <inkml:brushProperty name="width" value="0.05" units="cm"/>
      <inkml:brushProperty name="height" value="0.05" units="cm"/>
      <inkml:brushProperty name="color" value="#008C3A"/>
    </inkml:brush>
  </inkml:definitions>
  <inkml:trace contextRef="#ctx0" brushRef="#br0">0 116 24575,'1'2'0,"0"0"0,0 0 0,0 0 0,0-1 0,0 1 0,0 0 0,0-1 0,1 1 0,-1-1 0,0 1 0,1-1 0,0 1 0,-1-1 0,1 0 0,0 0 0,1 1 0,5 4 0,14 10 0,1-1 0,1-2 0,1 0 0,26 10 0,18 9 0,-16-5 0,2-2 0,1-3 0,0-3 0,2-2 0,0-2 0,1-3 0,0-3 0,1-2 0,60-1 0,59-9 0,195 3 0,-341 5 0,-1 1 0,0 1 0,0 2 0,36 15 0,-16-6 0,0 2 0,79 42 0,-18-7 0,58 31 0,-161-79 0,0-1 0,-1 2 0,0-1 0,-1 1 0,1 1 0,-1-1 0,-1 1 0,0 1 0,0 0 0,-1-1 0,0 2 0,-1-1 0,8 22 0,-10-10 0,-7-18 0,-5-12 0,-15-23 0,-37-61 0,55 81 0,1 1 0,0-1 0,0 0 0,1 0 0,0-1 0,1 1 0,1-1 0,0 0 0,0 1 0,1-20 0,1 27 0,1 0 0,0 0 0,0 0 0,0 0 0,0 0 0,1 0 0,0 1 0,-1-1 0,2 1 0,-1-1 0,0 1 0,1 0 0,-1-1 0,1 1 0,0 1 0,0-1 0,0 0 0,0 1 0,0-1 0,1 1 0,-1 0 0,1 0 0,0 1 0,4-2 0,7-3 0,1 0 0,0 2 0,1 0 0,27-3 0,39 2 0,108 6 0,-70 1 0,-93-2 0,0 1 0,-1 1 0,50 11 0,-57-9 0,0 0 0,1-2 0,0-1 0,37-1 0,83-18 0,-93 11 0,21-5 0,-29 5 0,0 1 0,45 0 0,182 21 0,13 0 0,-234-16 0,0 3 0,78 12 0,-110-11 0,0-1 0,1 0 0,-1-1 0,1 0 0,22-3 0,-27 0 0,0 0 0,0-1 0,-1 0 0,1 0 0,-1-1 0,0 0 0,0-1 0,16-10 0,-13 5 0,-1 0 0,0 0 0,0-2 0,-1 1 0,-1-1 0,0 0 0,9-18 0,22-28 0,-18 30 0,-11 12 0,1 1 0,22-22 0,-17 19-47,-1 0-1,-1-2 1,-1 1-1,0-2 1,-1 0-1,11-26 1,-5 10-986,-10 19-5793</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8T23:08:55.961"/>
    </inkml:context>
    <inkml:brush xml:id="br0">
      <inkml:brushProperty name="width" value="0.05" units="cm"/>
      <inkml:brushProperty name="height" value="0.05" units="cm"/>
      <inkml:brushProperty name="color" value="#AB008B"/>
    </inkml:brush>
  </inkml:definitions>
  <inkml:trace contextRef="#ctx0" brushRef="#br0">0 297 24575,'58'-4'0,"0"-2"0,0-3 0,111-31 0,-13 2 0,-118 32 0,0 1 0,1 2 0,0 1 0,54 6 0,153 30 0,-184-24 0,7 2 0,-14-2 0,0-2 0,83 1 0,-52-8 0,69-4 0,-133 0 0,0-2 0,0 0 0,28-11 0,19-4 0,-16 9 0,1 2 0,0 2 0,95 1 0,-96 8 0,83-3 0,-135 1 0,1 0 0,-1-1 0,1 1 0,-1 0 0,1 0 0,-1-1 0,0 1 0,1 0 0,-1-1 0,1 0 0,-1 1 0,0-1 0,0 0 0,1 1 0,1-3 0,-3 3 0,0-1 0,0 1 0,1-1 0,-1 1 0,0-1 0,0 1 0,0-1 0,0 1 0,0-1 0,0 1 0,0-1 0,0 1 0,0-1 0,0 1 0,0-1 0,0 1 0,0-1 0,0 1 0,-1-1 0,1 1 0,0-1 0,0 1 0,-1-1 0,1 1 0,0-1 0,0 1 0,-1 0 0,0-1 0,-2-3 0,-1 0 0,0 1 0,0 0 0,0 0 0,0 0 0,-1 0 0,-5-2 0,-16-6 0,-1 2 0,0 1 0,-37-7 0,-42-12 0,52 13 0,44 12 0,-1 0 0,1-1 0,-1 0 0,1 0 0,0-2 0,-15-8 0,20 11 0,-16-13 0,21 10 0,15 6 0,85 23 0,-24-4 0,-42-11 0,0 2 0,-1 2 0,0 1 0,57 35 0,38 16 0,-116-60 0,2 1 0,0 0 0,1-1 0,0 0 0,26 4 0,-23-3 0,-18-6 0,0 0 0,0 1 0,0-1 0,0 0 0,0 1 0,0-1 0,-1 0 0,1 1 0,0-1 0,0 0 0,0 1 0,0-1 0,-1 0 0,1 0 0,0 1 0,0-1 0,-1 0 0,1 0 0,0 1 0,0-1 0,-1 0 0,1 0 0,0 0 0,-1 0 0,1 1 0,0-1 0,-1 0 0,1 0 0,0 0 0,-1 0 0,-42 14 0,31-10 0,-10 4 0,-36 22 0,-12 4 0,60-29 0,-1 1 0,1-1 0,0 2 0,1-1 0,-1 2 0,1-1 0,-11 13 0,-18 14 0,28-27 14,0-1-1,-1 1 1,-15 5-1,18-9-142,1 0 0,-1 1 0,1 0 0,1 0 0,-1 0 0,0 1 0,1 0 0,0 0 0,0 0 0,-5 8 0,2 2-6697</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8T23:11:01.797"/>
    </inkml:context>
    <inkml:brush xml:id="br0">
      <inkml:brushProperty name="width" value="0.05" units="cm"/>
      <inkml:brushProperty name="height" value="0.05" units="cm"/>
      <inkml:brushProperty name="color" value="#008C3A"/>
    </inkml:brush>
  </inkml:definitions>
  <inkml:trace contextRef="#ctx0" brushRef="#br0">0 116 24575,'1'2'0,"0"0"0,0 0 0,0 0 0,0-1 0,0 1 0,0 0 0,0-1 0,1 1 0,-1-1 0,0 1 0,1-1 0,0 1 0,-1-1 0,1 0 0,0 0 0,1 1 0,5 4 0,14 10 0,1-1 0,1-2 0,1 0 0,26 10 0,18 9 0,-16-5 0,2-2 0,1-3 0,0-3 0,2-2 0,0-2 0,1-3 0,0-3 0,1-2 0,60-1 0,59-9 0,195 3 0,-341 5 0,-1 1 0,0 1 0,0 2 0,36 15 0,-16-6 0,0 2 0,79 42 0,-18-7 0,58 31 0,-161-79 0,0-1 0,-1 2 0,0-1 0,-1 1 0,1 1 0,-1-1 0,-1 1 0,0 1 0,0 0 0,-1-1 0,0 2 0,-1-1 0,8 22 0,-10-10 0,-7-18 0,-5-12 0,-15-23 0,-37-61 0,55 81 0,1 1 0,0-1 0,0 0 0,1 0 0,0-1 0,1 1 0,1-1 0,0 0 0,0 1 0,1-20 0,1 27 0,1 0 0,0 0 0,0 0 0,0 0 0,0 0 0,1 0 0,0 1 0,-1-1 0,2 1 0,-1-1 0,0 1 0,1 0 0,-1-1 0,1 1 0,0 1 0,0-1 0,0 0 0,0 1 0,0-1 0,1 1 0,-1 0 0,1 0 0,0 1 0,4-2 0,7-3 0,1 0 0,0 2 0,1 0 0,27-3 0,39 2 0,108 6 0,-70 1 0,-93-2 0,0 1 0,-1 1 0,50 11 0,-57-9 0,0 0 0,1-2 0,0-1 0,37-1 0,83-18 0,-93 11 0,21-5 0,-29 5 0,0 1 0,45 0 0,182 21 0,13 0 0,-234-16 0,0 3 0,78 12 0,-110-11 0,0-1 0,1 0 0,-1-1 0,1 0 0,22-3 0,-27 0 0,0 0 0,0-1 0,-1 0 0,1 0 0,-1-1 0,0 0 0,0-1 0,16-10 0,-13 5 0,-1 0 0,0 0 0,0-2 0,-1 1 0,-1-1 0,0 0 0,9-18 0,22-28 0,-18 30 0,-11 12 0,1 1 0,22-22 0,-17 19-47,-1 0-1,-1-2 1,-1 1-1,0-2 1,-1 0-1,11-26 1,-5 10-986,-10 19-5793</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22:55:57.350"/>
    </inkml:context>
    <inkml:brush xml:id="br0">
      <inkml:brushProperty name="width" value="0.05" units="cm"/>
      <inkml:brushProperty name="height" value="0.05" units="cm"/>
      <inkml:brushProperty name="color" value="#AB008B"/>
    </inkml:brush>
  </inkml:definitions>
  <inkml:trace contextRef="#ctx0" brushRef="#br0">1 447 24575,'185'-2'0,"0"-9"0,208-38 0,-331 39 0,0 2 0,92 1 0,50-7 0,-15 1 0,-95 15 0,72-4 0,-163 2 0,-1 0 0,1 0 0,-1 0 0,0-1 0,1 1 0,-1-1 0,0 1 0,1-1 0,-1 0 0,0 0 0,0 0 0,0 0 0,0-1 0,0 1 0,0 0 0,0-1 0,0 1 0,0-1 0,-1 0 0,1 0 0,-1 0 0,1 0 0,-1 0 0,0 0 0,0 0 0,1 0 0,-2 0 0,1 0 0,0-1 0,0 1 0,-1 0 0,1-1 0,-1 1 0,0 0 0,1-1 0,-1 1 0,-1-1 0,1 1 0,-1-4 0,0 0 0,0 0 0,0-1 0,-1 1 0,0 0 0,-1 1 0,1-1 0,-1 0 0,0 1 0,0-1 0,-1 1 0,0 0 0,0 0 0,0 0 0,-7-5 0,-8-4 0,-2 0 0,0 2 0,-28-13 0,23 12 0,-43-28 0,55 31 0,7 5 0,0-1 0,0 1 0,-1 0 0,0 0 0,0 1 0,0 0 0,0 1 0,0 0 0,-1 0 0,-10-2 0,18 5 0,1 0 0,-1-1 0,0 1 0,0 0 0,1 0 0,-1 0 0,0 0 0,1 0 0,-1 0 0,0 0 0,0 0 0,1 1 0,-1-1 0,0 0 0,1 0 0,-1 1 0,0-1 0,1 0 0,-1 1 0,1-1 0,-1 0 0,0 1 0,1-1 0,-1 1 0,1-1 0,-1 1 0,1-1 0,0 1 0,-1-1 0,1 1 0,-1 0 0,1-1 0,0 1 0,-1 0 0,1-1 0,0 1 0,0 0 0,0-1 0,0 1 0,-1 0 0,1-1 0,0 2 0,1 0 0,-1 1 0,0-1 0,1 1 0,0-1 0,-1 0 0,1 0 0,0 1 0,0-1 0,1 0 0,-1 0 0,0 0 0,3 3 0,7 7 0,1-1 0,1 0 0,0-1 0,0 0 0,1-1 0,0 0 0,0-1 0,18 7 0,-6-5 0,1 0 0,0-1 0,0-2 0,29 4 0,23-8 0,-68-4 0,1 1 0,-1 0 0,1 0 0,-1 1 0,0 1 0,0 0 0,0 0 0,0 1 0,0 1 0,0 0 0,13 6 0,133 83 0,-153-91 0,-1-1 0,0 1 0,1 0 0,-1 1 0,0-1 0,0 0 0,-1 1 0,1 0 0,-1 0 0,1 0 0,-1 0 0,3 4 0,-5-6 0,1 0 0,-1 0 0,0 0 0,0 0 0,1 0 0,-1 0 0,0 0 0,0 0 0,0 0 0,0 0 0,0 0 0,0 0 0,-1 0 0,1 0 0,0 0 0,0 0 0,-1 0 0,0 1 0,0 0 0,-1 0 0,1 0 0,-1 0 0,1-1 0,-1 1 0,0-1 0,1 1 0,-1-1 0,0 0 0,0 0 0,-3 2 0,-18 7 0,-1 0 0,0-2 0,-1-1 0,-27 5 0,26-7 0,1 1 0,0 1 0,-45 21 0,43-13-227,1 1-1,1 1 1,1 1-1,1 1 1,-33 34-1,34-30-6598</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22:55:57.350"/>
    </inkml:context>
    <inkml:brush xml:id="br0">
      <inkml:brushProperty name="width" value="0.05" units="cm"/>
      <inkml:brushProperty name="height" value="0.05" units="cm"/>
      <inkml:brushProperty name="color" value="#AB008B"/>
    </inkml:brush>
  </inkml:definitions>
  <inkml:trace contextRef="#ctx0" brushRef="#br0">1 447 24575,'185'-2'0,"0"-9"0,208-38 0,-331 39 0,0 2 0,92 1 0,50-7 0,-15 1 0,-95 15 0,72-4 0,-163 2 0,-1 0 0,1 0 0,-1 0 0,0-1 0,1 1 0,-1-1 0,0 1 0,1-1 0,-1 0 0,0 0 0,0 0 0,0 0 0,0-1 0,0 1 0,0 0 0,0-1 0,0 1 0,0-1 0,-1 0 0,1 0 0,-1 0 0,1 0 0,-1 0 0,0 0 0,0 0 0,1 0 0,-2 0 0,1 0 0,0-1 0,0 1 0,-1 0 0,1-1 0,-1 1 0,0 0 0,1-1 0,-1 1 0,-1-1 0,1 1 0,-1-4 0,0 0 0,0 0 0,0-1 0,-1 1 0,0 0 0,-1 1 0,1-1 0,-1 0 0,0 1 0,0-1 0,-1 1 0,0 0 0,0 0 0,0 0 0,-7-5 0,-8-4 0,-2 0 0,0 2 0,-28-13 0,23 12 0,-43-28 0,55 31 0,7 5 0,0-1 0,0 1 0,-1 0 0,0 0 0,0 1 0,0 0 0,0 1 0,0 0 0,-1 0 0,-10-2 0,18 5 0,1 0 0,-1-1 0,0 1 0,0 0 0,1 0 0,-1 0 0,0 0 0,1 0 0,-1 0 0,0 0 0,0 0 0,1 1 0,-1-1 0,0 0 0,1 0 0,-1 1 0,0-1 0,1 0 0,-1 1 0,1-1 0,-1 0 0,0 1 0,1-1 0,-1 1 0,1-1 0,-1 1 0,1-1 0,0 1 0,-1-1 0,1 1 0,-1 0 0,1-1 0,0 1 0,-1 0 0,1-1 0,0 1 0,0 0 0,0-1 0,0 1 0,-1 0 0,1-1 0,0 2 0,1 0 0,-1 1 0,0-1 0,1 1 0,0-1 0,-1 0 0,1 0 0,0 1 0,0-1 0,1 0 0,-1 0 0,0 0 0,3 3 0,7 7 0,1-1 0,1 0 0,0-1 0,0 0 0,1-1 0,0 0 0,0-1 0,18 7 0,-6-5 0,1 0 0,0-1 0,0-2 0,29 4 0,23-8 0,-68-4 0,1 1 0,-1 0 0,1 0 0,-1 1 0,0 1 0,0 0 0,0 0 0,0 1 0,0 1 0,0 0 0,13 6 0,133 83 0,-153-91 0,-1-1 0,0 1 0,1 0 0,-1 1 0,0-1 0,0 0 0,-1 1 0,1 0 0,-1 0 0,1 0 0,-1 0 0,3 4 0,-5-6 0,1 0 0,-1 0 0,0 0 0,0 0 0,1 0 0,-1 0 0,0 0 0,0 0 0,0 0 0,0 0 0,0 0 0,0 0 0,-1 0 0,1 0 0,0 0 0,0 0 0,-1 0 0,0 1 0,0 0 0,-1 0 0,1 0 0,-1 0 0,1-1 0,-1 1 0,0-1 0,1 1 0,-1-1 0,0 0 0,0 0 0,-3 2 0,-18 7 0,-1 0 0,0-2 0,-1-1 0,-27 5 0,26-7 0,1 1 0,0 1 0,-45 21 0,43-13-227,1 1-1,1 1 1,1 1-1,1 1 1,-33 34-1,34-30-6598</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22:55:57.350"/>
    </inkml:context>
    <inkml:brush xml:id="br0">
      <inkml:brushProperty name="width" value="0.05" units="cm"/>
      <inkml:brushProperty name="height" value="0.05" units="cm"/>
      <inkml:brushProperty name="color" value="#AB008B"/>
    </inkml:brush>
  </inkml:definitions>
  <inkml:trace contextRef="#ctx0" brushRef="#br0">1 447 24575,'185'-2'0,"0"-9"0,208-38 0,-331 39 0,0 2 0,92 1 0,50-7 0,-15 1 0,-95 15 0,72-4 0,-163 2 0,-1 0 0,1 0 0,-1 0 0,0-1 0,1 1 0,-1-1 0,0 1 0,1-1 0,-1 0 0,0 0 0,0 0 0,0 0 0,0-1 0,0 1 0,0 0 0,0-1 0,0 1 0,0-1 0,-1 0 0,1 0 0,-1 0 0,1 0 0,-1 0 0,0 0 0,0 0 0,1 0 0,-2 0 0,1 0 0,0-1 0,0 1 0,-1 0 0,1-1 0,-1 1 0,0 0 0,1-1 0,-1 1 0,-1-1 0,1 1 0,-1-4 0,0 0 0,0 0 0,0-1 0,-1 1 0,0 0 0,-1 1 0,1-1 0,-1 0 0,0 1 0,0-1 0,-1 1 0,0 0 0,0 0 0,0 0 0,-7-5 0,-8-4 0,-2 0 0,0 2 0,-28-13 0,23 12 0,-43-28 0,55 31 0,7 5 0,0-1 0,0 1 0,-1 0 0,0 0 0,0 1 0,0 0 0,0 1 0,0 0 0,-1 0 0,-10-2 0,18 5 0,1 0 0,-1-1 0,0 1 0,0 0 0,1 0 0,-1 0 0,0 0 0,1 0 0,-1 0 0,0 0 0,0 0 0,1 1 0,-1-1 0,0 0 0,1 0 0,-1 1 0,0-1 0,1 0 0,-1 1 0,1-1 0,-1 0 0,0 1 0,1-1 0,-1 1 0,1-1 0,-1 1 0,1-1 0,0 1 0,-1-1 0,1 1 0,-1 0 0,1-1 0,0 1 0,-1 0 0,1-1 0,0 1 0,0 0 0,0-1 0,0 1 0,-1 0 0,1-1 0,0 2 0,1 0 0,-1 1 0,0-1 0,1 1 0,0-1 0,-1 0 0,1 0 0,0 1 0,0-1 0,1 0 0,-1 0 0,0 0 0,3 3 0,7 7 0,1-1 0,1 0 0,0-1 0,0 0 0,1-1 0,0 0 0,0-1 0,18 7 0,-6-5 0,1 0 0,0-1 0,0-2 0,29 4 0,23-8 0,-68-4 0,1 1 0,-1 0 0,1 0 0,-1 1 0,0 1 0,0 0 0,0 0 0,0 1 0,0 1 0,0 0 0,13 6 0,133 83 0,-153-91 0,-1-1 0,0 1 0,1 0 0,-1 1 0,0-1 0,0 0 0,-1 1 0,1 0 0,-1 0 0,1 0 0,-1 0 0,3 4 0,-5-6 0,1 0 0,-1 0 0,0 0 0,0 0 0,1 0 0,-1 0 0,0 0 0,0 0 0,0 0 0,0 0 0,0 0 0,0 0 0,-1 0 0,1 0 0,0 0 0,0 0 0,-1 0 0,0 1 0,0 0 0,-1 0 0,1 0 0,-1 0 0,1-1 0,-1 1 0,0-1 0,1 1 0,-1-1 0,0 0 0,0 0 0,-3 2 0,-18 7 0,-1 0 0,0-2 0,-1-1 0,-27 5 0,26-7 0,1 1 0,0 1 0,-45 21 0,43-13-227,1 1-1,1 1 1,1 1-1,1 1 1,-33 34-1,34-30-6598</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2T01:56:44.185"/>
    </inkml:context>
    <inkml:brush xml:id="br0">
      <inkml:brushProperty name="width" value="0.05" units="cm"/>
      <inkml:brushProperty name="height" value="0.05" units="cm"/>
      <inkml:brushProperty name="color" value="#F6630D"/>
    </inkml:brush>
  </inkml:definitions>
  <inkml:trace contextRef="#ctx0" brushRef="#br0">1 280 24575,'131'2'0,"142"-5"0,-261 1 0,0 0 0,0-1 0,0-1 0,-1 0 0,0 0 0,0-1 0,0-1 0,16-10 0,31-15 0,-3 4 0,92-60 0,-84 48 0,-49 31 0,-1 2 0,2-1 0,-1 2 0,0 0 0,1 1 0,0 0 0,0 1 0,25-1 0,14 1 0,60 6 0,-34 0 0,-55-2 0,-1 1 0,1 2 0,-1 0 0,0 1 0,25 10 0,110 50 0,9 3 0,-117-49 0,-1 2 0,0 3 0,76 50 0,-119-70-195,-1 0 0,1-1 0,0 0 0,0 0 0,1-1 0,8 2 0,3 0-6631</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8T23:08:55.961"/>
    </inkml:context>
    <inkml:brush xml:id="br0">
      <inkml:brushProperty name="width" value="0.05" units="cm"/>
      <inkml:brushProperty name="height" value="0.05" units="cm"/>
      <inkml:brushProperty name="color" value="#AB008B"/>
    </inkml:brush>
  </inkml:definitions>
  <inkml:trace contextRef="#ctx0" brushRef="#br0">0 297 24575,'58'-4'0,"0"-2"0,0-3 0,111-31 0,-13 2 0,-118 32 0,0 1 0,1 2 0,0 1 0,54 6 0,153 30 0,-184-24 0,7 2 0,-14-2 0,0-2 0,83 1 0,-52-8 0,69-4 0,-133 0 0,0-2 0,0 0 0,28-11 0,19-4 0,-16 9 0,1 2 0,0 2 0,95 1 0,-96 8 0,83-3 0,-135 1 0,1 0 0,-1-1 0,1 1 0,-1 0 0,1 0 0,-1-1 0,0 1 0,1 0 0,-1-1 0,1 0 0,-1 1 0,0-1 0,0 0 0,1 1 0,1-3 0,-3 3 0,0-1 0,0 1 0,1-1 0,-1 1 0,0-1 0,0 1 0,0-1 0,0 1 0,0-1 0,0 1 0,0-1 0,0 1 0,0-1 0,0 1 0,0-1 0,0 1 0,0-1 0,0 1 0,-1-1 0,1 1 0,0-1 0,0 1 0,-1-1 0,1 1 0,0-1 0,0 1 0,-1 0 0,0-1 0,-2-3 0,-1 0 0,0 1 0,0 0 0,0 0 0,0 0 0,-1 0 0,-5-2 0,-16-6 0,-1 2 0,0 1 0,-37-7 0,-42-12 0,52 13 0,44 12 0,-1 0 0,1-1 0,-1 0 0,1 0 0,0-2 0,-15-8 0,20 11 0,-16-13 0,21 10 0,15 6 0,85 23 0,-24-4 0,-42-11 0,0 2 0,-1 2 0,0 1 0,57 35 0,38 16 0,-116-60 0,2 1 0,0 0 0,1-1 0,0 0 0,26 4 0,-23-3 0,-18-6 0,0 0 0,0 1 0,0-1 0,0 0 0,0 1 0,0-1 0,-1 0 0,1 1 0,0-1 0,0 0 0,0 1 0,0-1 0,-1 0 0,1 0 0,0 1 0,0-1 0,-1 0 0,1 0 0,0 1 0,0-1 0,-1 0 0,1 0 0,0 0 0,-1 0 0,1 1 0,0-1 0,-1 0 0,1 0 0,0 0 0,-1 0 0,-42 14 0,31-10 0,-10 4 0,-36 22 0,-12 4 0,60-29 0,-1 1 0,1-1 0,0 2 0,1-1 0,-1 2 0,1-1 0,-11 13 0,-18 14 0,28-27 14,0-1-1,-1 1 1,-15 5-1,18-9-142,1 0 0,-1 1 0,1 0 0,1 0 0,-1 0 0,0 1 0,1 0 0,0 0 0,0 0 0,-5 8 0,2 2-6697</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6T23:30:25.548"/>
    </inkml:context>
    <inkml:brush xml:id="br0">
      <inkml:brushProperty name="width" value="0.05" units="cm"/>
      <inkml:brushProperty name="height" value="0.05" units="cm"/>
      <inkml:brushProperty name="color" value="#00A0D7"/>
      <inkml:brushProperty name="ignorePressure" value="1"/>
    </inkml:brush>
  </inkml:definitions>
  <inkml:trace contextRef="#ctx0" brushRef="#br0">1 291,'86'0,"359"-7,-319-1,189-37,-213 24,856-154,-775 154,337 7,-404 24,193 41,-227-35,201 49,-19-5,-227-54,0-3,0 0,47-4,-63 0</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8T23:11:01.797"/>
    </inkml:context>
    <inkml:brush xml:id="br0">
      <inkml:brushProperty name="width" value="0.05" units="cm"/>
      <inkml:brushProperty name="height" value="0.05" units="cm"/>
      <inkml:brushProperty name="color" value="#008C3A"/>
    </inkml:brush>
  </inkml:definitions>
  <inkml:trace contextRef="#ctx0" brushRef="#br0">0 116 24575,'1'2'0,"0"0"0,0 0 0,0 0 0,0-1 0,0 1 0,0 0 0,0-1 0,1 1 0,-1-1 0,0 1 0,1-1 0,0 1 0,-1-1 0,1 0 0,0 0 0,1 1 0,5 4 0,14 10 0,1-1 0,1-2 0,1 0 0,26 10 0,18 9 0,-16-5 0,2-2 0,1-3 0,0-3 0,2-2 0,0-2 0,1-3 0,0-3 0,1-2 0,60-1 0,59-9 0,195 3 0,-341 5 0,-1 1 0,0 1 0,0 2 0,36 15 0,-16-6 0,0 2 0,79 42 0,-18-7 0,58 31 0,-161-79 0,0-1 0,-1 2 0,0-1 0,-1 1 0,1 1 0,-1-1 0,-1 1 0,0 1 0,0 0 0,-1-1 0,0 2 0,-1-1 0,8 22 0,-10-10 0,-7-18 0,-5-12 0,-15-23 0,-37-61 0,55 81 0,1 1 0,0-1 0,0 0 0,1 0 0,0-1 0,1 1 0,1-1 0,0 0 0,0 1 0,1-20 0,1 27 0,1 0 0,0 0 0,0 0 0,0 0 0,0 0 0,1 0 0,0 1 0,-1-1 0,2 1 0,-1-1 0,0 1 0,1 0 0,-1-1 0,1 1 0,0 1 0,0-1 0,0 0 0,0 1 0,0-1 0,1 1 0,-1 0 0,1 0 0,0 1 0,4-2 0,7-3 0,1 0 0,0 2 0,1 0 0,27-3 0,39 2 0,108 6 0,-70 1 0,-93-2 0,0 1 0,-1 1 0,50 11 0,-57-9 0,0 0 0,1-2 0,0-1 0,37-1 0,83-18 0,-93 11 0,21-5 0,-29 5 0,0 1 0,45 0 0,182 21 0,13 0 0,-234-16 0,0 3 0,78 12 0,-110-11 0,0-1 0,1 0 0,-1-1 0,1 0 0,22-3 0,-27 0 0,0 0 0,0-1 0,-1 0 0,1 0 0,-1-1 0,0 0 0,0-1 0,16-10 0,-13 5 0,-1 0 0,0 0 0,0-2 0,-1 1 0,-1-1 0,0 0 0,9-18 0,22-28 0,-18 30 0,-11 12 0,1 1 0,22-22 0,-17 19-47,-1 0-1,-1-2 1,-1 1-1,0-2 1,-1 0-1,11-26 1,-5 10-986,-10 19-5793</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5T22:55:57.350"/>
    </inkml:context>
    <inkml:brush xml:id="br0">
      <inkml:brushProperty name="width" value="0.05" units="cm"/>
      <inkml:brushProperty name="height" value="0.05" units="cm"/>
      <inkml:brushProperty name="color" value="#AB008B"/>
    </inkml:brush>
  </inkml:definitions>
  <inkml:trace contextRef="#ctx0" brushRef="#br0">1 447 24575,'185'-2'0,"0"-9"0,208-38 0,-331 39 0,0 2 0,92 1 0,50-7 0,-15 1 0,-95 15 0,72-4 0,-163 2 0,-1 0 0,1 0 0,-1 0 0,0-1 0,1 1 0,-1-1 0,0 1 0,1-1 0,-1 0 0,0 0 0,0 0 0,0 0 0,0-1 0,0 1 0,0 0 0,0-1 0,0 1 0,0-1 0,-1 0 0,1 0 0,-1 0 0,1 0 0,-1 0 0,0 0 0,0 0 0,1 0 0,-2 0 0,1 0 0,0-1 0,0 1 0,-1 0 0,1-1 0,-1 1 0,0 0 0,1-1 0,-1 1 0,-1-1 0,1 1 0,-1-4 0,0 0 0,0 0 0,0-1 0,-1 1 0,0 0 0,-1 1 0,1-1 0,-1 0 0,0 1 0,0-1 0,-1 1 0,0 0 0,0 0 0,0 0 0,-7-5 0,-8-4 0,-2 0 0,0 2 0,-28-13 0,23 12 0,-43-28 0,55 31 0,7 5 0,0-1 0,0 1 0,-1 0 0,0 0 0,0 1 0,0 0 0,0 1 0,0 0 0,-1 0 0,-10-2 0,18 5 0,1 0 0,-1-1 0,0 1 0,0 0 0,1 0 0,-1 0 0,0 0 0,1 0 0,-1 0 0,0 0 0,0 0 0,1 1 0,-1-1 0,0 0 0,1 0 0,-1 1 0,0-1 0,1 0 0,-1 1 0,1-1 0,-1 0 0,0 1 0,1-1 0,-1 1 0,1-1 0,-1 1 0,1-1 0,0 1 0,-1-1 0,1 1 0,-1 0 0,1-1 0,0 1 0,-1 0 0,1-1 0,0 1 0,0 0 0,0-1 0,0 1 0,-1 0 0,1-1 0,0 2 0,1 0 0,-1 1 0,0-1 0,1 1 0,0-1 0,-1 0 0,1 0 0,0 1 0,0-1 0,1 0 0,-1 0 0,0 0 0,3 3 0,7 7 0,1-1 0,1 0 0,0-1 0,0 0 0,1-1 0,0 0 0,0-1 0,18 7 0,-6-5 0,1 0 0,0-1 0,0-2 0,29 4 0,23-8 0,-68-4 0,1 1 0,-1 0 0,1 0 0,-1 1 0,0 1 0,0 0 0,0 0 0,0 1 0,0 1 0,0 0 0,13 6 0,133 83 0,-153-91 0,-1-1 0,0 1 0,1 0 0,-1 1 0,0-1 0,0 0 0,-1 1 0,1 0 0,-1 0 0,1 0 0,-1 0 0,3 4 0,-5-6 0,1 0 0,-1 0 0,0 0 0,0 0 0,1 0 0,-1 0 0,0 0 0,0 0 0,0 0 0,0 0 0,0 0 0,0 0 0,-1 0 0,1 0 0,0 0 0,0 0 0,-1 0 0,0 1 0,0 0 0,-1 0 0,1 0 0,-1 0 0,1-1 0,-1 1 0,0-1 0,1 1 0,-1-1 0,0 0 0,0 0 0,-3 2 0,-18 7 0,-1 0 0,0-2 0,-1-1 0,-27 5 0,26-7 0,1 1 0,0 1 0,-45 21 0,43-13-227,1 1-1,1 1 1,1 1-1,1 1 1,-33 34-1,34-30-6598</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2T01:22:55.791"/>
    </inkml:context>
    <inkml:brush xml:id="br0">
      <inkml:brushProperty name="width" value="0.05" units="cm"/>
      <inkml:brushProperty name="height" value="0.05" units="cm"/>
      <inkml:brushProperty name="color" value="#F6630D"/>
    </inkml:brush>
  </inkml:definitions>
  <inkml:trace contextRef="#ctx0" brushRef="#br0">1 280 24575,'131'2'0,"142"-5"0,-261 1 0,0 0 0,0-1 0,0-1 0,-1 0 0,0 0 0,0-1 0,0-1 0,16-10 0,31-15 0,-3 4 0,92-60 0,-84 48 0,-49 31 0,-1 2 0,2-1 0,-1 2 0,0 0 0,1 1 0,0 0 0,0 1 0,25-1 0,14 1 0,60 6 0,-34 0 0,-55-2 0,-1 1 0,1 2 0,-1 0 0,0 1 0,25 10 0,110 50 0,9 3 0,-117-49 0,-1 2 0,0 3 0,76 50 0,-119-70-195,-1 0 0,1-1 0,0 0 0,0 0 0,1-1 0,8 2 0,3 0-6631</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02:28:18.386"/>
    </inkml:context>
    <inkml:brush xml:id="br0">
      <inkml:brushProperty name="width" value="0.05" units="cm"/>
      <inkml:brushProperty name="height" value="0.05" units="cm"/>
      <inkml:brushProperty name="color" value="#F6630D"/>
    </inkml:brush>
  </inkml:definitions>
  <inkml:trace contextRef="#ctx0" brushRef="#br0">1 339 24575,'413'14'0,"25"0"0,76-14 0,-488-2 0,0-1 0,0-1 0,-1-1 0,29-9 0,-28 6 0,1 2 0,0 0 0,45-2 0,14 9 0,40-1 0,-125 0 0,0 0 0,0 0 0,1 0 0,-1 0 0,0-1 0,0 1 0,0 0 0,1 0 0,-1-1 0,0 1 0,0 0 0,0-1 0,0 1 0,0-1 0,0 0 0,0 1 0,0-1 0,0 0 0,0 0 0,0 1 0,0-1 0,0 0 0,0-1 0,-1 1 0,0 0 0,0 0 0,0 0 0,0-1 0,0 1 0,0 0 0,0 0 0,-1 0 0,1 0 0,0 1 0,-1-1 0,1 0 0,-1 0 0,1 0 0,-1 0 0,1 0 0,-1 0 0,0 1 0,1-1 0,-2-1 0,-4-3 0,1 0 0,0 1 0,-1 0 0,0 0 0,0 0 0,-11-5 0,-224-101 0,191 85 0,-90-49 0,136 72 0,1 0 0,-1 0 0,1 0 0,0 0 0,0-1 0,0 1 0,-5-6 0,8 7 0,-1 1 0,1 0 0,0 0 0,0 0 0,0-1 0,0 1 0,-1 0 0,1 0 0,0 0 0,0-1 0,0 1 0,0 0 0,0 0 0,0-1 0,0 1 0,0 0 0,0 0 0,0-1 0,0 1 0,0 0 0,0-1 0,0 1 0,0 0 0,0 0 0,0-1 0,0 1 0,0 0 0,0 0 0,0-1 0,0 1 0,0 0 0,0 0 0,1-1 0,-1 1 0,0 0 0,0 0 0,0 0 0,0-1 0,1 1 0,23-1 0,-2 5 0,1 2 0,-1 0 0,38 18 0,30 8 0,-34-17 0,-29-9 0,-1 1 0,0 1 0,0 1 0,35 18 0,-15-2 0,-15-10 0,-2 2 0,32 24 0,-54-36 0,-1 0 0,0 0 0,0 1 0,0-1 0,-1 1 0,0 1 0,0-1 0,-1 1 0,0 0 0,0 0 0,0 0 0,-1 0 0,0 1 0,3 11 0,-6-17 0,0-1 0,0 1 0,0 0 0,0 0 0,0 0 0,-1-1 0,1 1 0,0 0 0,-1 0 0,0-1 0,1 1 0,-1 0 0,0-1 0,0 1 0,0-1 0,0 1 0,0-1 0,0 0 0,0 1 0,0-1 0,-1 0 0,1 0 0,-1 1 0,1-1 0,-1 0 0,1-1 0,-1 1 0,1 0 0,-3 1 0,-7 2 0,0 0 0,1 0 0,-17 3 0,19-5 0,-130 26 0,74-16 0,-72 22 0,128-31-6,1 1 0,-1 0 0,0 1 0,1 0 0,0 0 0,0 1 0,1-1 0,0 1 0,0 1 0,0-1 0,0 1 0,-7 12-1,-13 15-1279,10-16-5540</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9T02:28:28.165"/>
    </inkml:context>
    <inkml:brush xml:id="br0">
      <inkml:brushProperty name="width" value="0.05" units="cm"/>
      <inkml:brushProperty name="height" value="0.05" units="cm"/>
      <inkml:brushProperty name="color" value="#008C3A"/>
    </inkml:brush>
  </inkml:definitions>
  <inkml:trace contextRef="#ctx0" brushRef="#br0">1 0 24575,'299'273'0,"-257"-243"0,2-1 0,0-3 0,56 25 0,-56-29 0,-29-16 0,1 1 0,-1-2 0,1 0 0,0-1 0,0-1 0,31 3 0,101-5 0,-91-3 0,46-2 0,0-4 0,201-42 0,-238 35 0,-31 8 0,0-1 0,-1-2 0,38-16 0,-52 17 0,1 2 0,0 0 0,0 2 0,0 0 0,1 2 0,-1 0 0,1 1 0,0 1 0,23 2 0,535 2 0,-571-3 0,0 0 0,1 1 0,-1 0 0,0 1 0,0 0 0,0 0 0,0 1 0,0 0 0,0 1 0,-1 0 0,0 0 0,1 1 0,-2 0 0,1 1 0,9 7 0,-3 2 0,0 0 0,-1 1 0,0 0 0,-2 1 0,19 34 0,11 14 0,-27-45 0,0 1 0,12 26 0,-23-40 0,0 0 0,-1 0 0,0 1 0,0-1 0,0 1 0,-1-1 0,0 1 0,0 0 0,-1-1 0,0 1 0,-1 9 0,1-15 0,-1-1 0,1 1 0,0-1 0,0 1 0,-1-1 0,1 0 0,0 1 0,-1-1 0,1 0 0,-1 1 0,0-1 0,0 0 0,1 1 0,-1-1 0,0 0 0,0 0 0,0 0 0,0 0 0,0 0 0,0 0 0,-1 0 0,1 0 0,0-1 0,0 1 0,-1 0 0,-1 0 0,2-1 0,0 0 0,0 0 0,-1-1 0,1 1 0,0 0 0,0-1 0,0 1 0,0-1 0,0 1 0,0-1 0,0 1 0,0-1 0,0 0 0,0 1 0,0-1 0,0 0 0,0 0 0,0 0 0,0 0 0,1 0 0,-1 0 0,0 0 0,1 0 0,-1 0 0,1 0 0,-1 0 0,1 0 0,0 0 0,-1-1 0,1 1 0,0 0 0,0-2 0,-6-25 0,3-1 0,0 1 0,1-1 0,2 0 0,4-32 0,-1-14 0,-3 68 0,1 0 0,-1 1 0,1-1 0,0 0 0,1 1 0,0-1 0,0 1 0,0 0 0,1-1 0,0 1 0,0 0 0,0 0 0,1 1 0,0-1 0,0 1 0,1 0 0,-1 0 0,1 0 0,0 1 0,0 0 0,1 0 0,8-6 0,21-18 0,-29 23 0,0-1 0,0 1 0,0 1 0,1-1 0,-1 1 0,1 0 0,0 1 0,9-4 0,-5 4 0,0 1 0,0 0 0,0 0 0,0 1 0,0 1 0,1 0 0,21 2 0,-1 4 0,44 13 0,-47-11 0,2 0 0,30 2 0,-42-7 0,0 0 0,0 1 0,-1 1 0,1 1 0,-1 1 0,17 9 0,99 60 0,-95-51 0,-24-17 0,0-1 0,0 0 0,1-1 0,0 0 0,0-1 0,1-1 0,-1-1 0,25 2 0,16-2 0,68-5 0,-30-1 0,-81 2 0,-1-1 0,1 0 0,-1-1 0,0-1 0,22-8 0,27-7 0,-2 10 0,0 3 0,1 2 0,97 7 0,-30 1 0,-128-4 0,46 0 0,-1-1 0,1-2 0,45-10 0,-64 8 0,-5 1 0,-1 0 0,1-1 0,-1-1 0,0-2 0,-1 1 0,1-2 0,28-18 0,-43 22 0,-1 1 0,-1-2 0,1 1 0,-1 0 0,1-1 0,5-12 0,10-11 0,-10 18-136,0-2-1,-1 1 1,-1-2-1,0 1 1,-1-1-1,0 0 1,-1 0-1,0-1 0,6-28 1,-9 23-6690</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4T18:10:24.689"/>
    </inkml:context>
    <inkml:brush xml:id="br0">
      <inkml:brushProperty name="width" value="0.05" units="cm"/>
      <inkml:brushProperty name="height" value="0.05" units="cm"/>
      <inkml:brushProperty name="color" value="#F6630D"/>
    </inkml:brush>
  </inkml:definitions>
  <inkml:trace contextRef="#ctx0" brushRef="#br0">1 342 24575,'510'16'0,"-420"-8"0,1-5 0,148-13 0,-138-2 0,333-54 0,-354 54 0,0 3 0,1 5 0,104 5 0,-52 1 0,-114-1 0,-1 1 0,1 1 0,18 5 0,-20-4 0,-1-1 0,1 0 0,29 0 0,-43-3 0,-1 0 0,1 0 0,-1-1 0,0 1 0,1-1 0,-1 0 0,0 1 0,0-1 0,1 0 0,-1-1 0,0 1 0,0 0 0,0 0 0,0-1 0,-1 1 0,1-1 0,0 0 0,-1 0 0,1 1 0,-1-1 0,3-4 0,-4 5 0,1 0 0,-1 0 0,1-1 0,-1 1 0,0 0 0,1-1 0,-1 1 0,0 0 0,0-1 0,0 1 0,0 0 0,0-1 0,0 1 0,-1 0 0,1 0 0,0-1 0,-1 1 0,1 0 0,-1-1 0,1 1 0,-1 0 0,1 0 0,-1 0 0,0 0 0,0 0 0,0 0 0,1 0 0,-1 0 0,0 0 0,0 0 0,0 0 0,-1 0 0,1 1 0,0-1 0,0 0 0,0 1 0,0-1 0,-1 1 0,-1-1 0,-23-10 0,19 9 0,0 0 0,0-1 0,0 0 0,0-1 0,1 1 0,-10-8 0,-7-6 0,-1 1 0,0 2 0,-1 0 0,-1 1 0,-44-14 0,28 10 0,-90-33 0,130 48 0,-1 1 0,0 0 0,0 0 0,1 0 0,-1 1 0,0-1 0,0 1 0,-5-1 0,8 1 0,0 0 0,0 0 0,0 0 0,0 0 0,0 0 0,-1 0 0,1 0 0,0 0 0,0 1 0,0-1 0,0 0 0,0 0 0,0 0 0,0 0 0,-1 0 0,1 0 0,0 0 0,0 0 0,0 0 0,0 0 0,0 1 0,0-1 0,0 0 0,0 0 0,0 0 0,0 0 0,0 0 0,0 0 0,0 0 0,0 1 0,0-1 0,0 0 0,0 0 0,0 0 0,0 0 0,0 0 0,0 0 0,0 1 0,0-1 0,0 0 0,0 0 0,0 0 0,0 0 0,0 0 0,0 0 0,0 0 0,0 1 0,0-1 0,0 0 0,0 0 0,0 0 0,0 0 0,1 0 0,-1 0 0,0 0 0,16 14 0,84 64 0,6 5 0,207 108 0,-309-190 0,1 1 0,0 0 0,-1-1 0,1 0 0,9 1 0,-33-6 0,0 0 0,0 1 0,0 1 0,0 1 0,-1 0 0,-22 3 0,-2-1 0,-37-1 0,-95 2 0,167-1 4,1 0-1,0 0 1,0 1-1,0 1 1,0-1-1,0 1 1,1 0-1,-14 9 1,1 1-73,-31 27 1,6-5-1192,32-26-5566</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4T18:13:21.639"/>
    </inkml:context>
    <inkml:brush xml:id="br0">
      <inkml:brushProperty name="width" value="0.05" units="cm"/>
      <inkml:brushProperty name="height" value="0.05" units="cm"/>
      <inkml:brushProperty name="color" value="#F6630D"/>
    </inkml:brush>
  </inkml:definitions>
  <inkml:trace contextRef="#ctx0" brushRef="#br0">1 342 24575,'510'16'0,"-420"-8"0,1-5 0,148-13 0,-138-2 0,333-54 0,-354 54 0,0 3 0,1 5 0,104 5 0,-52 1 0,-114-1 0,-1 1 0,1 1 0,18 5 0,-20-4 0,-1-1 0,1 0 0,29 0 0,-43-3 0,-1 0 0,1 0 0,-1-1 0,0 1 0,1-1 0,-1 0 0,0 1 0,0-1 0,1 0 0,-1-1 0,0 1 0,0 0 0,0 0 0,0-1 0,-1 1 0,1-1 0,0 0 0,-1 0 0,1 1 0,-1-1 0,3-4 0,-4 5 0,1 0 0,-1 0 0,1-1 0,-1 1 0,0 0 0,1-1 0,-1 1 0,0 0 0,0-1 0,0 1 0,0 0 0,0-1 0,0 1 0,-1 0 0,1 0 0,0-1 0,-1 1 0,1 0 0,-1-1 0,1 1 0,-1 0 0,1 0 0,-1 0 0,0 0 0,0 0 0,0 0 0,1 0 0,-1 0 0,0 0 0,0 0 0,0 0 0,-1 0 0,1 1 0,0-1 0,0 0 0,0 1 0,0-1 0,-1 1 0,-1-1 0,-23-10 0,19 9 0,0 0 0,0-1 0,0 0 0,0-1 0,1 1 0,-10-8 0,-7-6 0,-1 1 0,0 2 0,-1 0 0,-1 1 0,-44-14 0,28 10 0,-90-33 0,130 48 0,-1 1 0,0 0 0,0 0 0,1 0 0,-1 1 0,0-1 0,0 1 0,-5-1 0,8 1 0,0 0 0,0 0 0,0 0 0,0 0 0,0 0 0,-1 0 0,1 0 0,0 0 0,0 1 0,0-1 0,0 0 0,0 0 0,0 0 0,0 0 0,-1 0 0,1 0 0,0 0 0,0 0 0,0 0 0,0 0 0,0 1 0,0-1 0,0 0 0,0 0 0,0 0 0,0 0 0,0 0 0,0 0 0,0 0 0,0 1 0,0-1 0,0 0 0,0 0 0,0 0 0,0 0 0,0 0 0,0 0 0,0 1 0,0-1 0,0 0 0,0 0 0,0 0 0,0 0 0,0 0 0,0 0 0,0 0 0,0 1 0,0-1 0,0 0 0,0 0 0,0 0 0,0 0 0,1 0 0,-1 0 0,0 0 0,16 14 0,84 64 0,6 5 0,207 108 0,-309-190 0,1 1 0,0 0 0,-1-1 0,1 0 0,9 1 0,-33-6 0,0 0 0,0 1 0,0 1 0,0 1 0,-1 0 0,-22 3 0,-2-1 0,-37-1 0,-95 2 0,167-1 4,1 0-1,0 0 1,0 1-1,0 1 1,0-1-1,0 1 1,1 0-1,-14 9 1,1 1-73,-31 27 1,6-5-1192,32-26-5566</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4T18:10:24.689"/>
    </inkml:context>
    <inkml:brush xml:id="br0">
      <inkml:brushProperty name="width" value="0.05" units="cm"/>
      <inkml:brushProperty name="height" value="0.05" units="cm"/>
      <inkml:brushProperty name="color" value="#F6630D"/>
    </inkml:brush>
  </inkml:definitions>
  <inkml:trace contextRef="#ctx0" brushRef="#br0">1 342 24575,'510'16'0,"-420"-8"0,1-5 0,148-13 0,-138-2 0,333-54 0,-354 54 0,0 3 0,1 5 0,104 5 0,-52 1 0,-114-1 0,-1 1 0,1 1 0,18 5 0,-20-4 0,-1-1 0,1 0 0,29 0 0,-43-3 0,-1 0 0,1 0 0,-1-1 0,0 1 0,1-1 0,-1 0 0,0 1 0,0-1 0,1 0 0,-1-1 0,0 1 0,0 0 0,0 0 0,0-1 0,-1 1 0,1-1 0,0 0 0,-1 0 0,1 1 0,-1-1 0,3-4 0,-4 5 0,1 0 0,-1 0 0,1-1 0,-1 1 0,0 0 0,1-1 0,-1 1 0,0 0 0,0-1 0,0 1 0,0 0 0,0-1 0,0 1 0,-1 0 0,1 0 0,0-1 0,-1 1 0,1 0 0,-1-1 0,1 1 0,-1 0 0,1 0 0,-1 0 0,0 0 0,0 0 0,0 0 0,1 0 0,-1 0 0,0 0 0,0 0 0,0 0 0,-1 0 0,1 1 0,0-1 0,0 0 0,0 1 0,0-1 0,-1 1 0,-1-1 0,-23-10 0,19 9 0,0 0 0,0-1 0,0 0 0,0-1 0,1 1 0,-10-8 0,-7-6 0,-1 1 0,0 2 0,-1 0 0,-1 1 0,-44-14 0,28 10 0,-90-33 0,130 48 0,-1 1 0,0 0 0,0 0 0,1 0 0,-1 1 0,0-1 0,0 1 0,-5-1 0,8 1 0,0 0 0,0 0 0,0 0 0,0 0 0,0 0 0,-1 0 0,1 0 0,0 0 0,0 1 0,0-1 0,0 0 0,0 0 0,0 0 0,0 0 0,-1 0 0,1 0 0,0 0 0,0 0 0,0 0 0,0 0 0,0 1 0,0-1 0,0 0 0,0 0 0,0 0 0,0 0 0,0 0 0,0 0 0,0 0 0,0 1 0,0-1 0,0 0 0,0 0 0,0 0 0,0 0 0,0 0 0,0 0 0,0 1 0,0-1 0,0 0 0,0 0 0,0 0 0,0 0 0,0 0 0,0 0 0,0 0 0,0 1 0,0-1 0,0 0 0,0 0 0,0 0 0,0 0 0,1 0 0,-1 0 0,0 0 0,16 14 0,84 64 0,6 5 0,207 108 0,-309-190 0,1 1 0,0 0 0,-1-1 0,1 0 0,9 1 0,-33-6 0,0 0 0,0 1 0,0 1 0,0 1 0,-1 0 0,-22 3 0,-2-1 0,-37-1 0,-95 2 0,167-1 4,1 0-1,0 0 1,0 1-1,0 1 1,0-1-1,0 1 1,1 0-1,-14 9 1,1 1-73,-31 27 1,6-5-1192,32-26-5566</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14T20:59:03.757"/>
    </inkml:context>
    <inkml:brush xml:id="br0">
      <inkml:brushProperty name="width" value="0.05" units="cm"/>
      <inkml:brushProperty name="height" value="0.05" units="cm"/>
      <inkml:brushProperty name="color" value="#F6630D"/>
    </inkml:brush>
  </inkml:definitions>
  <inkml:trace contextRef="#ctx0" brushRef="#br0">1 342 24575,'510'16'0,"-420"-8"0,1-5 0,148-13 0,-138-2 0,333-54 0,-354 54 0,0 3 0,1 5 0,104 5 0,-52 1 0,-114-1 0,-1 1 0,1 1 0,18 5 0,-20-4 0,-1-1 0,1 0 0,29 0 0,-43-3 0,-1 0 0,1 0 0,-1-1 0,0 1 0,1-1 0,-1 0 0,0 1 0,0-1 0,1 0 0,-1-1 0,0 1 0,0 0 0,0 0 0,0-1 0,-1 1 0,1-1 0,0 0 0,-1 0 0,1 1 0,-1-1 0,3-4 0,-4 5 0,1 0 0,-1 0 0,1-1 0,-1 1 0,0 0 0,1-1 0,-1 1 0,0 0 0,0-1 0,0 1 0,0 0 0,0-1 0,0 1 0,-1 0 0,1 0 0,0-1 0,-1 1 0,1 0 0,-1-1 0,1 1 0,-1 0 0,1 0 0,-1 0 0,0 0 0,0 0 0,0 0 0,1 0 0,-1 0 0,0 0 0,0 0 0,0 0 0,-1 0 0,1 1 0,0-1 0,0 0 0,0 1 0,0-1 0,-1 1 0,-1-1 0,-23-10 0,19 9 0,0 0 0,0-1 0,0 0 0,0-1 0,1 1 0,-10-8 0,-7-6 0,-1 1 0,0 2 0,-1 0 0,-1 1 0,-44-14 0,28 10 0,-90-33 0,130 48 0,-1 1 0,0 0 0,0 0 0,1 0 0,-1 1 0,0-1 0,0 1 0,-5-1 0,8 1 0,0 0 0,0 0 0,0 0 0,0 0 0,0 0 0,-1 0 0,1 0 0,0 0 0,0 1 0,0-1 0,0 0 0,0 0 0,0 0 0,0 0 0,-1 0 0,1 0 0,0 0 0,0 0 0,0 0 0,0 0 0,0 1 0,0-1 0,0 0 0,0 0 0,0 0 0,0 0 0,0 0 0,0 0 0,0 0 0,0 1 0,0-1 0,0 0 0,0 0 0,0 0 0,0 0 0,0 0 0,0 0 0,0 1 0,0-1 0,0 0 0,0 0 0,0 0 0,0 0 0,0 0 0,0 0 0,0 0 0,0 1 0,0-1 0,0 0 0,0 0 0,0 0 0,0 0 0,1 0 0,-1 0 0,0 0 0,16 14 0,84 64 0,6 5 0,207 108 0,-309-190 0,1 1 0,0 0 0,-1-1 0,1 0 0,9 1 0,-33-6 0,0 0 0,0 1 0,0 1 0,0 1 0,-1 0 0,-22 3 0,-2-1 0,-37-1 0,-95 2 0,167-1 4,1 0-1,0 0 1,0 1-1,0 1 1,0-1-1,0 1 1,1 0-1,-14 9 1,1 1-73,-31 27 1,6-5-1192,32-26-5566</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6-03T17:13:14.139"/>
    </inkml:context>
    <inkml:brush xml:id="br0">
      <inkml:brushProperty name="width" value="0.05" units="cm"/>
      <inkml:brushProperty name="height" value="0.05" units="cm"/>
      <inkml:brushProperty name="color" value="#E71224"/>
    </inkml:brush>
  </inkml:definitions>
  <inkml:trace contextRef="#ctx0" brushRef="#br0">0 114 24575,'273'23'0,"-104"-5"0,558-5 0,-638-23 0,0-3 0,116-35 0,-137 31 0,37-12 0,-70 17 0,2 1 0,-1 3 0,1 1 0,63-4 0,-67 10 0,16 0 0,0 2 0,94 14 0,9 8 0,-65-11 0,175 14 0,-183-19-340,102-3 0,-153-5-345,-5 1-6141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42E136-8C6A-49F7-9565-96AB52D0F31B}" type="datetimeFigureOut">
              <a:rPr lang="en-US" smtClean="0"/>
              <a:t>7/15/2024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E20DD1-F557-4DD8-ADA8-D2BA08A983FA}" type="slidenum">
              <a:rPr lang="en-US" smtClean="0"/>
              <a:t>‹#›</a:t>
            </a:fld>
            <a:endParaRPr lang="en-US"/>
          </a:p>
        </p:txBody>
      </p:sp>
    </p:spTree>
    <p:extLst>
      <p:ext uri="{BB962C8B-B14F-4D97-AF65-F5344CB8AC3E}">
        <p14:creationId xmlns:p14="http://schemas.microsoft.com/office/powerpoint/2010/main" val="753024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38</a:t>
            </a:fld>
            <a:endParaRPr lang="en-US"/>
          </a:p>
        </p:txBody>
      </p:sp>
    </p:spTree>
    <p:extLst>
      <p:ext uri="{BB962C8B-B14F-4D97-AF65-F5344CB8AC3E}">
        <p14:creationId xmlns:p14="http://schemas.microsoft.com/office/powerpoint/2010/main" val="1267555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63</a:t>
            </a:fld>
            <a:endParaRPr lang="en-US"/>
          </a:p>
        </p:txBody>
      </p:sp>
    </p:spTree>
    <p:extLst>
      <p:ext uri="{BB962C8B-B14F-4D97-AF65-F5344CB8AC3E}">
        <p14:creationId xmlns:p14="http://schemas.microsoft.com/office/powerpoint/2010/main" val="3298484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75</a:t>
            </a:fld>
            <a:endParaRPr lang="en-US"/>
          </a:p>
        </p:txBody>
      </p:sp>
    </p:spTree>
    <p:extLst>
      <p:ext uri="{BB962C8B-B14F-4D97-AF65-F5344CB8AC3E}">
        <p14:creationId xmlns:p14="http://schemas.microsoft.com/office/powerpoint/2010/main" val="13307504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76</a:t>
            </a:fld>
            <a:endParaRPr lang="en-US"/>
          </a:p>
        </p:txBody>
      </p:sp>
    </p:spTree>
    <p:extLst>
      <p:ext uri="{BB962C8B-B14F-4D97-AF65-F5344CB8AC3E}">
        <p14:creationId xmlns:p14="http://schemas.microsoft.com/office/powerpoint/2010/main" val="2913418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78</a:t>
            </a:fld>
            <a:endParaRPr lang="en-US"/>
          </a:p>
        </p:txBody>
      </p:sp>
    </p:spTree>
    <p:extLst>
      <p:ext uri="{BB962C8B-B14F-4D97-AF65-F5344CB8AC3E}">
        <p14:creationId xmlns:p14="http://schemas.microsoft.com/office/powerpoint/2010/main" val="8772950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79</a:t>
            </a:fld>
            <a:endParaRPr lang="en-US"/>
          </a:p>
        </p:txBody>
      </p:sp>
    </p:spTree>
    <p:extLst>
      <p:ext uri="{BB962C8B-B14F-4D97-AF65-F5344CB8AC3E}">
        <p14:creationId xmlns:p14="http://schemas.microsoft.com/office/powerpoint/2010/main" val="3905287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39</a:t>
            </a:fld>
            <a:endParaRPr lang="en-US"/>
          </a:p>
        </p:txBody>
      </p:sp>
    </p:spTree>
    <p:extLst>
      <p:ext uri="{BB962C8B-B14F-4D97-AF65-F5344CB8AC3E}">
        <p14:creationId xmlns:p14="http://schemas.microsoft.com/office/powerpoint/2010/main" val="631440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44</a:t>
            </a:fld>
            <a:endParaRPr lang="en-US"/>
          </a:p>
        </p:txBody>
      </p:sp>
    </p:spTree>
    <p:extLst>
      <p:ext uri="{BB962C8B-B14F-4D97-AF65-F5344CB8AC3E}">
        <p14:creationId xmlns:p14="http://schemas.microsoft.com/office/powerpoint/2010/main" val="4151502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45</a:t>
            </a:fld>
            <a:endParaRPr lang="en-US"/>
          </a:p>
        </p:txBody>
      </p:sp>
    </p:spTree>
    <p:extLst>
      <p:ext uri="{BB962C8B-B14F-4D97-AF65-F5344CB8AC3E}">
        <p14:creationId xmlns:p14="http://schemas.microsoft.com/office/powerpoint/2010/main" val="309748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49</a:t>
            </a:fld>
            <a:endParaRPr lang="en-US"/>
          </a:p>
        </p:txBody>
      </p:sp>
    </p:spTree>
    <p:extLst>
      <p:ext uri="{BB962C8B-B14F-4D97-AF65-F5344CB8AC3E}">
        <p14:creationId xmlns:p14="http://schemas.microsoft.com/office/powerpoint/2010/main" val="634423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50</a:t>
            </a:fld>
            <a:endParaRPr lang="en-US"/>
          </a:p>
        </p:txBody>
      </p:sp>
    </p:spTree>
    <p:extLst>
      <p:ext uri="{BB962C8B-B14F-4D97-AF65-F5344CB8AC3E}">
        <p14:creationId xmlns:p14="http://schemas.microsoft.com/office/powerpoint/2010/main" val="41807954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52</a:t>
            </a:fld>
            <a:endParaRPr lang="en-US"/>
          </a:p>
        </p:txBody>
      </p:sp>
    </p:spTree>
    <p:extLst>
      <p:ext uri="{BB962C8B-B14F-4D97-AF65-F5344CB8AC3E}">
        <p14:creationId xmlns:p14="http://schemas.microsoft.com/office/powerpoint/2010/main" val="41225910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53</a:t>
            </a:fld>
            <a:endParaRPr lang="en-US"/>
          </a:p>
        </p:txBody>
      </p:sp>
    </p:spTree>
    <p:extLst>
      <p:ext uri="{BB962C8B-B14F-4D97-AF65-F5344CB8AC3E}">
        <p14:creationId xmlns:p14="http://schemas.microsoft.com/office/powerpoint/2010/main" val="1726814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E20DD1-F557-4DD8-ADA8-D2BA08A983FA}" type="slidenum">
              <a:rPr lang="en-US" smtClean="0"/>
              <a:t>59</a:t>
            </a:fld>
            <a:endParaRPr lang="en-US"/>
          </a:p>
        </p:txBody>
      </p:sp>
    </p:spTree>
    <p:extLst>
      <p:ext uri="{BB962C8B-B14F-4D97-AF65-F5344CB8AC3E}">
        <p14:creationId xmlns:p14="http://schemas.microsoft.com/office/powerpoint/2010/main" val="1653510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9CB2F-1E0D-47C5-B799-EA229E8790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21DE308-66A7-4EF0-8151-62FE49D4A4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EC8A4DD-5872-4027-B710-F387025186AE}"/>
              </a:ext>
            </a:extLst>
          </p:cNvPr>
          <p:cNvSpPr>
            <a:spLocks noGrp="1"/>
          </p:cNvSpPr>
          <p:nvPr>
            <p:ph type="dt" sz="half" idx="10"/>
          </p:nvPr>
        </p:nvSpPr>
        <p:spPr/>
        <p:txBody>
          <a:bodyPr/>
          <a:lstStyle/>
          <a:p>
            <a:fld id="{9C9B8572-BBEB-4A88-A559-FE7CA50C24A4}" type="datetimeFigureOut">
              <a:rPr lang="en-US" smtClean="0"/>
              <a:t>7/15/2024</a:t>
            </a:fld>
            <a:endParaRPr lang="en-US"/>
          </a:p>
        </p:txBody>
      </p:sp>
      <p:sp>
        <p:nvSpPr>
          <p:cNvPr id="5" name="Footer Placeholder 4">
            <a:extLst>
              <a:ext uri="{FF2B5EF4-FFF2-40B4-BE49-F238E27FC236}">
                <a16:creationId xmlns:a16="http://schemas.microsoft.com/office/drawing/2014/main" id="{21FE6CD5-283C-4370-9FB3-EA0C04E128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DB0352-5109-4291-949D-46157C031AD8}"/>
              </a:ext>
            </a:extLst>
          </p:cNvPr>
          <p:cNvSpPr>
            <a:spLocks noGrp="1"/>
          </p:cNvSpPr>
          <p:nvPr>
            <p:ph type="sldNum" sz="quarter" idx="12"/>
          </p:nvPr>
        </p:nvSpPr>
        <p:spPr/>
        <p:txBody>
          <a:bodyPr/>
          <a:lstStyle/>
          <a:p>
            <a:fld id="{2741526A-118E-4576-82AB-782BB730A238}" type="slidenum">
              <a:rPr lang="en-US" smtClean="0"/>
              <a:t>‹#›</a:t>
            </a:fld>
            <a:endParaRPr lang="en-US"/>
          </a:p>
        </p:txBody>
      </p:sp>
    </p:spTree>
    <p:extLst>
      <p:ext uri="{BB962C8B-B14F-4D97-AF65-F5344CB8AC3E}">
        <p14:creationId xmlns:p14="http://schemas.microsoft.com/office/powerpoint/2010/main" val="576630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0AAB3-EB80-40B7-A4DD-43F2371CB69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597D84C-D27C-4B06-A5ED-EFD56E7E54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93A83A-9E98-4BD9-A3B4-37536FACE8A6}"/>
              </a:ext>
            </a:extLst>
          </p:cNvPr>
          <p:cNvSpPr>
            <a:spLocks noGrp="1"/>
          </p:cNvSpPr>
          <p:nvPr>
            <p:ph type="dt" sz="half" idx="10"/>
          </p:nvPr>
        </p:nvSpPr>
        <p:spPr/>
        <p:txBody>
          <a:bodyPr/>
          <a:lstStyle/>
          <a:p>
            <a:fld id="{9C9B8572-BBEB-4A88-A559-FE7CA50C24A4}" type="datetimeFigureOut">
              <a:rPr lang="en-US" smtClean="0"/>
              <a:t>7/15/2024</a:t>
            </a:fld>
            <a:endParaRPr lang="en-US"/>
          </a:p>
        </p:txBody>
      </p:sp>
      <p:sp>
        <p:nvSpPr>
          <p:cNvPr id="5" name="Footer Placeholder 4">
            <a:extLst>
              <a:ext uri="{FF2B5EF4-FFF2-40B4-BE49-F238E27FC236}">
                <a16:creationId xmlns:a16="http://schemas.microsoft.com/office/drawing/2014/main" id="{137C3D8D-BD5A-4755-B329-14CAC4762C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F266BF-D29A-4CF7-8115-96B537DF4081}"/>
              </a:ext>
            </a:extLst>
          </p:cNvPr>
          <p:cNvSpPr>
            <a:spLocks noGrp="1"/>
          </p:cNvSpPr>
          <p:nvPr>
            <p:ph type="sldNum" sz="quarter" idx="12"/>
          </p:nvPr>
        </p:nvSpPr>
        <p:spPr/>
        <p:txBody>
          <a:bodyPr/>
          <a:lstStyle/>
          <a:p>
            <a:fld id="{2741526A-118E-4576-82AB-782BB730A238}" type="slidenum">
              <a:rPr lang="en-US" smtClean="0"/>
              <a:t>‹#›</a:t>
            </a:fld>
            <a:endParaRPr lang="en-US"/>
          </a:p>
        </p:txBody>
      </p:sp>
    </p:spTree>
    <p:extLst>
      <p:ext uri="{BB962C8B-B14F-4D97-AF65-F5344CB8AC3E}">
        <p14:creationId xmlns:p14="http://schemas.microsoft.com/office/powerpoint/2010/main" val="550414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645253F-A8FA-40F4-AF37-BC0C384362F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2AF748-FD36-47BC-B981-A9E9818F411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6FEC23-D7E3-4441-AA40-E99F2A268F13}"/>
              </a:ext>
            </a:extLst>
          </p:cNvPr>
          <p:cNvSpPr>
            <a:spLocks noGrp="1"/>
          </p:cNvSpPr>
          <p:nvPr>
            <p:ph type="dt" sz="half" idx="10"/>
          </p:nvPr>
        </p:nvSpPr>
        <p:spPr/>
        <p:txBody>
          <a:bodyPr/>
          <a:lstStyle/>
          <a:p>
            <a:fld id="{9C9B8572-BBEB-4A88-A559-FE7CA50C24A4}" type="datetimeFigureOut">
              <a:rPr lang="en-US" smtClean="0"/>
              <a:t>7/15/2024</a:t>
            </a:fld>
            <a:endParaRPr lang="en-US"/>
          </a:p>
        </p:txBody>
      </p:sp>
      <p:sp>
        <p:nvSpPr>
          <p:cNvPr id="5" name="Footer Placeholder 4">
            <a:extLst>
              <a:ext uri="{FF2B5EF4-FFF2-40B4-BE49-F238E27FC236}">
                <a16:creationId xmlns:a16="http://schemas.microsoft.com/office/drawing/2014/main" id="{9ECDAD8A-00DE-4002-B26F-A7B97FF519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8543A7-A7C7-4F84-BB87-B2646183815F}"/>
              </a:ext>
            </a:extLst>
          </p:cNvPr>
          <p:cNvSpPr>
            <a:spLocks noGrp="1"/>
          </p:cNvSpPr>
          <p:nvPr>
            <p:ph type="sldNum" sz="quarter" idx="12"/>
          </p:nvPr>
        </p:nvSpPr>
        <p:spPr/>
        <p:txBody>
          <a:bodyPr/>
          <a:lstStyle/>
          <a:p>
            <a:fld id="{2741526A-118E-4576-82AB-782BB730A238}" type="slidenum">
              <a:rPr lang="en-US" smtClean="0"/>
              <a:t>‹#›</a:t>
            </a:fld>
            <a:endParaRPr lang="en-US"/>
          </a:p>
        </p:txBody>
      </p:sp>
    </p:spTree>
    <p:extLst>
      <p:ext uri="{BB962C8B-B14F-4D97-AF65-F5344CB8AC3E}">
        <p14:creationId xmlns:p14="http://schemas.microsoft.com/office/powerpoint/2010/main" val="1794238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DCCB2-C43C-4EDA-8660-538A1C6858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EF3992-4FAB-4229-BF1A-7E665F12E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B16D76-C44E-4C01-8502-ECA89E38D60B}"/>
              </a:ext>
            </a:extLst>
          </p:cNvPr>
          <p:cNvSpPr>
            <a:spLocks noGrp="1"/>
          </p:cNvSpPr>
          <p:nvPr>
            <p:ph type="dt" sz="half" idx="10"/>
          </p:nvPr>
        </p:nvSpPr>
        <p:spPr/>
        <p:txBody>
          <a:bodyPr/>
          <a:lstStyle/>
          <a:p>
            <a:fld id="{9C9B8572-BBEB-4A88-A559-FE7CA50C24A4}" type="datetimeFigureOut">
              <a:rPr lang="en-US" smtClean="0"/>
              <a:t>7/15/2024</a:t>
            </a:fld>
            <a:endParaRPr lang="en-US"/>
          </a:p>
        </p:txBody>
      </p:sp>
      <p:sp>
        <p:nvSpPr>
          <p:cNvPr id="5" name="Footer Placeholder 4">
            <a:extLst>
              <a:ext uri="{FF2B5EF4-FFF2-40B4-BE49-F238E27FC236}">
                <a16:creationId xmlns:a16="http://schemas.microsoft.com/office/drawing/2014/main" id="{E9FC6C85-C2F2-4602-AB76-A931D2995F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A0B811-9C13-49C5-8C8D-F23A5751711D}"/>
              </a:ext>
            </a:extLst>
          </p:cNvPr>
          <p:cNvSpPr>
            <a:spLocks noGrp="1"/>
          </p:cNvSpPr>
          <p:nvPr>
            <p:ph type="sldNum" sz="quarter" idx="12"/>
          </p:nvPr>
        </p:nvSpPr>
        <p:spPr/>
        <p:txBody>
          <a:bodyPr/>
          <a:lstStyle/>
          <a:p>
            <a:fld id="{2741526A-118E-4576-82AB-782BB730A238}" type="slidenum">
              <a:rPr lang="en-US" smtClean="0"/>
              <a:t>‹#›</a:t>
            </a:fld>
            <a:endParaRPr lang="en-US"/>
          </a:p>
        </p:txBody>
      </p:sp>
    </p:spTree>
    <p:extLst>
      <p:ext uri="{BB962C8B-B14F-4D97-AF65-F5344CB8AC3E}">
        <p14:creationId xmlns:p14="http://schemas.microsoft.com/office/powerpoint/2010/main" val="1467298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401B5-40D7-450C-9325-2FE885C50A8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9C3BAA-1601-4E7A-AF5E-01AEC8AE3A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AA1E2B9-BF77-488D-9F9C-4925F96C4717}"/>
              </a:ext>
            </a:extLst>
          </p:cNvPr>
          <p:cNvSpPr>
            <a:spLocks noGrp="1"/>
          </p:cNvSpPr>
          <p:nvPr>
            <p:ph type="dt" sz="half" idx="10"/>
          </p:nvPr>
        </p:nvSpPr>
        <p:spPr/>
        <p:txBody>
          <a:bodyPr/>
          <a:lstStyle/>
          <a:p>
            <a:fld id="{9C9B8572-BBEB-4A88-A559-FE7CA50C24A4}" type="datetimeFigureOut">
              <a:rPr lang="en-US" smtClean="0"/>
              <a:t>7/15/2024</a:t>
            </a:fld>
            <a:endParaRPr lang="en-US"/>
          </a:p>
        </p:txBody>
      </p:sp>
      <p:sp>
        <p:nvSpPr>
          <p:cNvPr id="5" name="Footer Placeholder 4">
            <a:extLst>
              <a:ext uri="{FF2B5EF4-FFF2-40B4-BE49-F238E27FC236}">
                <a16:creationId xmlns:a16="http://schemas.microsoft.com/office/drawing/2014/main" id="{8BCE09BC-2B96-4873-9EBE-650455F8E9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DC42D5-0E3C-4D0F-BC46-0115D80F7240}"/>
              </a:ext>
            </a:extLst>
          </p:cNvPr>
          <p:cNvSpPr>
            <a:spLocks noGrp="1"/>
          </p:cNvSpPr>
          <p:nvPr>
            <p:ph type="sldNum" sz="quarter" idx="12"/>
          </p:nvPr>
        </p:nvSpPr>
        <p:spPr/>
        <p:txBody>
          <a:bodyPr/>
          <a:lstStyle/>
          <a:p>
            <a:fld id="{2741526A-118E-4576-82AB-782BB730A238}" type="slidenum">
              <a:rPr lang="en-US" smtClean="0"/>
              <a:t>‹#›</a:t>
            </a:fld>
            <a:endParaRPr lang="en-US"/>
          </a:p>
        </p:txBody>
      </p:sp>
    </p:spTree>
    <p:extLst>
      <p:ext uri="{BB962C8B-B14F-4D97-AF65-F5344CB8AC3E}">
        <p14:creationId xmlns:p14="http://schemas.microsoft.com/office/powerpoint/2010/main" val="83195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C5A73-FEB1-4AF1-A1D5-9FB44E6AFC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D5D305-25AA-4D9D-A65C-A8E773FBD54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E9D7F88-F5C5-4B89-86A9-D1747AECC4E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D225FF6-59D5-4A24-82B8-F813505234EA}"/>
              </a:ext>
            </a:extLst>
          </p:cNvPr>
          <p:cNvSpPr>
            <a:spLocks noGrp="1"/>
          </p:cNvSpPr>
          <p:nvPr>
            <p:ph type="dt" sz="half" idx="10"/>
          </p:nvPr>
        </p:nvSpPr>
        <p:spPr/>
        <p:txBody>
          <a:bodyPr/>
          <a:lstStyle/>
          <a:p>
            <a:fld id="{9C9B8572-BBEB-4A88-A559-FE7CA50C24A4}" type="datetimeFigureOut">
              <a:rPr lang="en-US" smtClean="0"/>
              <a:t>7/15/2024</a:t>
            </a:fld>
            <a:endParaRPr lang="en-US"/>
          </a:p>
        </p:txBody>
      </p:sp>
      <p:sp>
        <p:nvSpPr>
          <p:cNvPr id="6" name="Footer Placeholder 5">
            <a:extLst>
              <a:ext uri="{FF2B5EF4-FFF2-40B4-BE49-F238E27FC236}">
                <a16:creationId xmlns:a16="http://schemas.microsoft.com/office/drawing/2014/main" id="{0EF5E97B-3BFA-4431-BA59-5149C93B4A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2770D4-B5AA-4F95-B1A4-D5EF8B6AF32C}"/>
              </a:ext>
            </a:extLst>
          </p:cNvPr>
          <p:cNvSpPr>
            <a:spLocks noGrp="1"/>
          </p:cNvSpPr>
          <p:nvPr>
            <p:ph type="sldNum" sz="quarter" idx="12"/>
          </p:nvPr>
        </p:nvSpPr>
        <p:spPr/>
        <p:txBody>
          <a:bodyPr/>
          <a:lstStyle/>
          <a:p>
            <a:fld id="{2741526A-118E-4576-82AB-782BB730A238}" type="slidenum">
              <a:rPr lang="en-US" smtClean="0"/>
              <a:t>‹#›</a:t>
            </a:fld>
            <a:endParaRPr lang="en-US"/>
          </a:p>
        </p:txBody>
      </p:sp>
    </p:spTree>
    <p:extLst>
      <p:ext uri="{BB962C8B-B14F-4D97-AF65-F5344CB8AC3E}">
        <p14:creationId xmlns:p14="http://schemas.microsoft.com/office/powerpoint/2010/main" val="3742937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57EAC-A439-4F6C-A79C-49069F9DDB2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B959B5C-D429-4652-BE6A-A947256D36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2B43EA7-3824-4193-86EB-7668460FD5B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1AAF82A-B985-4E87-96FA-167EED715E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618E4D-2ACC-495F-8C80-26F224A7E6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952F545-71F9-43A2-97A4-B6CA1A96FAAA}"/>
              </a:ext>
            </a:extLst>
          </p:cNvPr>
          <p:cNvSpPr>
            <a:spLocks noGrp="1"/>
          </p:cNvSpPr>
          <p:nvPr>
            <p:ph type="dt" sz="half" idx="10"/>
          </p:nvPr>
        </p:nvSpPr>
        <p:spPr/>
        <p:txBody>
          <a:bodyPr/>
          <a:lstStyle/>
          <a:p>
            <a:fld id="{9C9B8572-BBEB-4A88-A559-FE7CA50C24A4}" type="datetimeFigureOut">
              <a:rPr lang="en-US" smtClean="0"/>
              <a:t>7/15/2024</a:t>
            </a:fld>
            <a:endParaRPr lang="en-US"/>
          </a:p>
        </p:txBody>
      </p:sp>
      <p:sp>
        <p:nvSpPr>
          <p:cNvPr id="8" name="Footer Placeholder 7">
            <a:extLst>
              <a:ext uri="{FF2B5EF4-FFF2-40B4-BE49-F238E27FC236}">
                <a16:creationId xmlns:a16="http://schemas.microsoft.com/office/drawing/2014/main" id="{8F496142-306B-4045-B69A-90B7F9B9CAC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79B7F9-4EC7-4635-A9C9-D5E31F64828C}"/>
              </a:ext>
            </a:extLst>
          </p:cNvPr>
          <p:cNvSpPr>
            <a:spLocks noGrp="1"/>
          </p:cNvSpPr>
          <p:nvPr>
            <p:ph type="sldNum" sz="quarter" idx="12"/>
          </p:nvPr>
        </p:nvSpPr>
        <p:spPr/>
        <p:txBody>
          <a:bodyPr/>
          <a:lstStyle/>
          <a:p>
            <a:fld id="{2741526A-118E-4576-82AB-782BB730A238}" type="slidenum">
              <a:rPr lang="en-US" smtClean="0"/>
              <a:t>‹#›</a:t>
            </a:fld>
            <a:endParaRPr lang="en-US"/>
          </a:p>
        </p:txBody>
      </p:sp>
    </p:spTree>
    <p:extLst>
      <p:ext uri="{BB962C8B-B14F-4D97-AF65-F5344CB8AC3E}">
        <p14:creationId xmlns:p14="http://schemas.microsoft.com/office/powerpoint/2010/main" val="3015034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A25F0-AF36-47FE-B402-C8ABDAE92F0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4BEF701-A96A-4C17-AB9E-6FA687DD1275}"/>
              </a:ext>
            </a:extLst>
          </p:cNvPr>
          <p:cNvSpPr>
            <a:spLocks noGrp="1"/>
          </p:cNvSpPr>
          <p:nvPr>
            <p:ph type="dt" sz="half" idx="10"/>
          </p:nvPr>
        </p:nvSpPr>
        <p:spPr/>
        <p:txBody>
          <a:bodyPr/>
          <a:lstStyle/>
          <a:p>
            <a:fld id="{9C9B8572-BBEB-4A88-A559-FE7CA50C24A4}" type="datetimeFigureOut">
              <a:rPr lang="en-US" smtClean="0"/>
              <a:t>7/15/2024</a:t>
            </a:fld>
            <a:endParaRPr lang="en-US"/>
          </a:p>
        </p:txBody>
      </p:sp>
      <p:sp>
        <p:nvSpPr>
          <p:cNvPr id="4" name="Footer Placeholder 3">
            <a:extLst>
              <a:ext uri="{FF2B5EF4-FFF2-40B4-BE49-F238E27FC236}">
                <a16:creationId xmlns:a16="http://schemas.microsoft.com/office/drawing/2014/main" id="{51E752F5-A14C-40ED-A856-971CB200C1A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D9212B-D941-4ED7-8FE0-3351226B9352}"/>
              </a:ext>
            </a:extLst>
          </p:cNvPr>
          <p:cNvSpPr>
            <a:spLocks noGrp="1"/>
          </p:cNvSpPr>
          <p:nvPr>
            <p:ph type="sldNum" sz="quarter" idx="12"/>
          </p:nvPr>
        </p:nvSpPr>
        <p:spPr/>
        <p:txBody>
          <a:bodyPr/>
          <a:lstStyle/>
          <a:p>
            <a:fld id="{2741526A-118E-4576-82AB-782BB730A238}" type="slidenum">
              <a:rPr lang="en-US" smtClean="0"/>
              <a:t>‹#›</a:t>
            </a:fld>
            <a:endParaRPr lang="en-US"/>
          </a:p>
        </p:txBody>
      </p:sp>
    </p:spTree>
    <p:extLst>
      <p:ext uri="{BB962C8B-B14F-4D97-AF65-F5344CB8AC3E}">
        <p14:creationId xmlns:p14="http://schemas.microsoft.com/office/powerpoint/2010/main" val="2894926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BF0DA5-6635-4F18-ADD8-D995EE251680}"/>
              </a:ext>
            </a:extLst>
          </p:cNvPr>
          <p:cNvSpPr>
            <a:spLocks noGrp="1"/>
          </p:cNvSpPr>
          <p:nvPr>
            <p:ph type="dt" sz="half" idx="10"/>
          </p:nvPr>
        </p:nvSpPr>
        <p:spPr/>
        <p:txBody>
          <a:bodyPr/>
          <a:lstStyle/>
          <a:p>
            <a:fld id="{9C9B8572-BBEB-4A88-A559-FE7CA50C24A4}" type="datetimeFigureOut">
              <a:rPr lang="en-US" smtClean="0"/>
              <a:t>7/15/2024</a:t>
            </a:fld>
            <a:endParaRPr lang="en-US"/>
          </a:p>
        </p:txBody>
      </p:sp>
      <p:sp>
        <p:nvSpPr>
          <p:cNvPr id="3" name="Footer Placeholder 2">
            <a:extLst>
              <a:ext uri="{FF2B5EF4-FFF2-40B4-BE49-F238E27FC236}">
                <a16:creationId xmlns:a16="http://schemas.microsoft.com/office/drawing/2014/main" id="{B61234DE-099E-4F1F-9133-11192AD3061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F7FEF48-E479-48FE-84D8-BCC7E284D4E6}"/>
              </a:ext>
            </a:extLst>
          </p:cNvPr>
          <p:cNvSpPr>
            <a:spLocks noGrp="1"/>
          </p:cNvSpPr>
          <p:nvPr>
            <p:ph type="sldNum" sz="quarter" idx="12"/>
          </p:nvPr>
        </p:nvSpPr>
        <p:spPr/>
        <p:txBody>
          <a:bodyPr/>
          <a:lstStyle/>
          <a:p>
            <a:fld id="{2741526A-118E-4576-82AB-782BB730A238}" type="slidenum">
              <a:rPr lang="en-US" smtClean="0"/>
              <a:t>‹#›</a:t>
            </a:fld>
            <a:endParaRPr lang="en-US"/>
          </a:p>
        </p:txBody>
      </p:sp>
    </p:spTree>
    <p:extLst>
      <p:ext uri="{BB962C8B-B14F-4D97-AF65-F5344CB8AC3E}">
        <p14:creationId xmlns:p14="http://schemas.microsoft.com/office/powerpoint/2010/main" val="2770779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1C2E1-BFB0-4771-A71B-98373C0437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6152484-E3A0-4444-853C-B5B79574E8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06B8CFA-3EB0-49A4-8F57-F7F58CF9E2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F15AB68-527A-47F5-9E7D-3369213FFEE4}"/>
              </a:ext>
            </a:extLst>
          </p:cNvPr>
          <p:cNvSpPr>
            <a:spLocks noGrp="1"/>
          </p:cNvSpPr>
          <p:nvPr>
            <p:ph type="dt" sz="half" idx="10"/>
          </p:nvPr>
        </p:nvSpPr>
        <p:spPr/>
        <p:txBody>
          <a:bodyPr/>
          <a:lstStyle/>
          <a:p>
            <a:fld id="{9C9B8572-BBEB-4A88-A559-FE7CA50C24A4}" type="datetimeFigureOut">
              <a:rPr lang="en-US" smtClean="0"/>
              <a:t>7/15/2024</a:t>
            </a:fld>
            <a:endParaRPr lang="en-US"/>
          </a:p>
        </p:txBody>
      </p:sp>
      <p:sp>
        <p:nvSpPr>
          <p:cNvPr id="6" name="Footer Placeholder 5">
            <a:extLst>
              <a:ext uri="{FF2B5EF4-FFF2-40B4-BE49-F238E27FC236}">
                <a16:creationId xmlns:a16="http://schemas.microsoft.com/office/drawing/2014/main" id="{B06BEC5D-03FF-4A8C-8BC3-059446D3D7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FA1ECE-5E9D-4B98-AEBC-24B74322EBBD}"/>
              </a:ext>
            </a:extLst>
          </p:cNvPr>
          <p:cNvSpPr>
            <a:spLocks noGrp="1"/>
          </p:cNvSpPr>
          <p:nvPr>
            <p:ph type="sldNum" sz="quarter" idx="12"/>
          </p:nvPr>
        </p:nvSpPr>
        <p:spPr/>
        <p:txBody>
          <a:bodyPr/>
          <a:lstStyle/>
          <a:p>
            <a:fld id="{2741526A-118E-4576-82AB-782BB730A238}" type="slidenum">
              <a:rPr lang="en-US" smtClean="0"/>
              <a:t>‹#›</a:t>
            </a:fld>
            <a:endParaRPr lang="en-US"/>
          </a:p>
        </p:txBody>
      </p:sp>
    </p:spTree>
    <p:extLst>
      <p:ext uri="{BB962C8B-B14F-4D97-AF65-F5344CB8AC3E}">
        <p14:creationId xmlns:p14="http://schemas.microsoft.com/office/powerpoint/2010/main" val="2793707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F9235-19DA-429D-A390-AF81CCBA4E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95602E5-E41D-4187-9738-D98745CAAA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AA40BE6-FF58-4FC8-8245-C9350A21DA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0D9EAA-BD3E-46E6-93C5-8CD8CF22366E}"/>
              </a:ext>
            </a:extLst>
          </p:cNvPr>
          <p:cNvSpPr>
            <a:spLocks noGrp="1"/>
          </p:cNvSpPr>
          <p:nvPr>
            <p:ph type="dt" sz="half" idx="10"/>
          </p:nvPr>
        </p:nvSpPr>
        <p:spPr/>
        <p:txBody>
          <a:bodyPr/>
          <a:lstStyle/>
          <a:p>
            <a:fld id="{9C9B8572-BBEB-4A88-A559-FE7CA50C24A4}" type="datetimeFigureOut">
              <a:rPr lang="en-US" smtClean="0"/>
              <a:t>7/15/2024</a:t>
            </a:fld>
            <a:endParaRPr lang="en-US"/>
          </a:p>
        </p:txBody>
      </p:sp>
      <p:sp>
        <p:nvSpPr>
          <p:cNvPr id="6" name="Footer Placeholder 5">
            <a:extLst>
              <a:ext uri="{FF2B5EF4-FFF2-40B4-BE49-F238E27FC236}">
                <a16:creationId xmlns:a16="http://schemas.microsoft.com/office/drawing/2014/main" id="{D6C5A503-3002-4774-BFB0-8D399C48C4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824888-0EAB-4467-B377-5E3630355C7E}"/>
              </a:ext>
            </a:extLst>
          </p:cNvPr>
          <p:cNvSpPr>
            <a:spLocks noGrp="1"/>
          </p:cNvSpPr>
          <p:nvPr>
            <p:ph type="sldNum" sz="quarter" idx="12"/>
          </p:nvPr>
        </p:nvSpPr>
        <p:spPr/>
        <p:txBody>
          <a:bodyPr/>
          <a:lstStyle/>
          <a:p>
            <a:fld id="{2741526A-118E-4576-82AB-782BB730A238}" type="slidenum">
              <a:rPr lang="en-US" smtClean="0"/>
              <a:t>‹#›</a:t>
            </a:fld>
            <a:endParaRPr lang="en-US"/>
          </a:p>
        </p:txBody>
      </p:sp>
    </p:spTree>
    <p:extLst>
      <p:ext uri="{BB962C8B-B14F-4D97-AF65-F5344CB8AC3E}">
        <p14:creationId xmlns:p14="http://schemas.microsoft.com/office/powerpoint/2010/main" val="3209810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C60BCB3-CA64-40F2-AD3E-5978A3A276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2EAF1A-7765-4F27-B54C-01956DC04E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8B351C-8B36-493F-B743-035F38DCC9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9B8572-BBEB-4A88-A559-FE7CA50C24A4}" type="datetimeFigureOut">
              <a:rPr lang="en-US" smtClean="0"/>
              <a:t>7/15/2024</a:t>
            </a:fld>
            <a:endParaRPr lang="en-US"/>
          </a:p>
        </p:txBody>
      </p:sp>
      <p:sp>
        <p:nvSpPr>
          <p:cNvPr id="5" name="Footer Placeholder 4">
            <a:extLst>
              <a:ext uri="{FF2B5EF4-FFF2-40B4-BE49-F238E27FC236}">
                <a16:creationId xmlns:a16="http://schemas.microsoft.com/office/drawing/2014/main" id="{D1FA5D12-E53A-4712-BF26-4F82E19FC4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2C958E9-44F4-42BE-B15B-DCDC759683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41526A-118E-4576-82AB-782BB730A238}" type="slidenum">
              <a:rPr lang="en-US" smtClean="0"/>
              <a:t>‹#›</a:t>
            </a:fld>
            <a:endParaRPr lang="en-US"/>
          </a:p>
        </p:txBody>
      </p:sp>
    </p:spTree>
    <p:extLst>
      <p:ext uri="{BB962C8B-B14F-4D97-AF65-F5344CB8AC3E}">
        <p14:creationId xmlns:p14="http://schemas.microsoft.com/office/powerpoint/2010/main" val="2738335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customXml" Target="../ink/ink8.xml"/><Relationship Id="rId1" Type="http://schemas.openxmlformats.org/officeDocument/2006/relationships/slideLayout" Target="../slideLayouts/slideLayout1.xml"/><Relationship Id="rId5" Type="http://schemas.openxmlformats.org/officeDocument/2006/relationships/image" Target="../media/image370.png"/><Relationship Id="rId4" Type="http://schemas.openxmlformats.org/officeDocument/2006/relationships/customXml" Target="../ink/ink9.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customXml" Target="../ink/ink10.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customXml" Target="../ink/ink11.xml"/></Relationships>
</file>

<file path=ppt/slides/_rels/slide15.xml.rels><?xml version="1.0" encoding="UTF-8" standalone="yes"?>
<Relationships xmlns="http://schemas.openxmlformats.org/package/2006/relationships"><Relationship Id="rId8" Type="http://schemas.openxmlformats.org/officeDocument/2006/relationships/customXml" Target="../ink/ink14.xml"/><Relationship Id="rId3" Type="http://schemas.openxmlformats.org/officeDocument/2006/relationships/image" Target="../media/image160.png"/><Relationship Id="rId7" Type="http://schemas.openxmlformats.org/officeDocument/2006/relationships/image" Target="../media/image19.png"/><Relationship Id="rId2" Type="http://schemas.openxmlformats.org/officeDocument/2006/relationships/customXml" Target="../ink/ink12.xml"/><Relationship Id="rId1" Type="http://schemas.openxmlformats.org/officeDocument/2006/relationships/slideLayout" Target="../slideLayouts/slideLayout1.xml"/><Relationship Id="rId6" Type="http://schemas.openxmlformats.org/officeDocument/2006/relationships/image" Target="../media/image180.png"/><Relationship Id="rId11" Type="http://schemas.openxmlformats.org/officeDocument/2006/relationships/image" Target="../media/image22.png"/><Relationship Id="rId5" Type="http://schemas.openxmlformats.org/officeDocument/2006/relationships/customXml" Target="../ink/ink13.xml"/><Relationship Id="rId10" Type="http://schemas.openxmlformats.org/officeDocument/2006/relationships/image" Target="../media/image21.png"/><Relationship Id="rId4" Type="http://schemas.openxmlformats.org/officeDocument/2006/relationships/image" Target="../media/image18.png"/><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customXml" Target="../ink/ink15.xml"/><Relationship Id="rId1" Type="http://schemas.openxmlformats.org/officeDocument/2006/relationships/slideLayout" Target="../slideLayouts/slideLayout1.xml"/><Relationship Id="rId4" Type="http://schemas.openxmlformats.org/officeDocument/2006/relationships/customXml" Target="../ink/ink16.xml"/></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361.png"/><Relationship Id="rId7" Type="http://schemas.openxmlformats.org/officeDocument/2006/relationships/image" Target="../media/image24.png"/><Relationship Id="rId12" Type="http://schemas.openxmlformats.org/officeDocument/2006/relationships/image" Target="../media/image27.png"/><Relationship Id="rId2" Type="http://schemas.openxmlformats.org/officeDocument/2006/relationships/customXml" Target="../ink/ink17.xml"/><Relationship Id="rId1" Type="http://schemas.openxmlformats.org/officeDocument/2006/relationships/slideLayout" Target="../slideLayouts/slideLayout1.xml"/><Relationship Id="rId6" Type="http://schemas.openxmlformats.org/officeDocument/2006/relationships/image" Target="../media/image371.png"/><Relationship Id="rId11" Type="http://schemas.openxmlformats.org/officeDocument/2006/relationships/image" Target="../media/image26.png"/><Relationship Id="rId5" Type="http://schemas.openxmlformats.org/officeDocument/2006/relationships/customXml" Target="../ink/ink19.xml"/><Relationship Id="rId10" Type="http://schemas.openxmlformats.org/officeDocument/2006/relationships/image" Target="../media/image401.png"/><Relationship Id="rId4" Type="http://schemas.openxmlformats.org/officeDocument/2006/relationships/customXml" Target="../ink/ink18.xml"/><Relationship Id="rId9" Type="http://schemas.openxmlformats.org/officeDocument/2006/relationships/customXml" Target="../ink/ink20.xml"/></Relationships>
</file>

<file path=ppt/slides/_rels/slide18.xml.rels><?xml version="1.0" encoding="UTF-8" standalone="yes"?>
<Relationships xmlns="http://schemas.openxmlformats.org/package/2006/relationships"><Relationship Id="rId3" Type="http://schemas.openxmlformats.org/officeDocument/2006/relationships/image" Target="../media/image361.png"/><Relationship Id="rId7" Type="http://schemas.openxmlformats.org/officeDocument/2006/relationships/image" Target="../media/image29.png"/><Relationship Id="rId2" Type="http://schemas.openxmlformats.org/officeDocument/2006/relationships/customXml" Target="../ink/ink21.xml"/><Relationship Id="rId1" Type="http://schemas.openxmlformats.org/officeDocument/2006/relationships/slideLayout" Target="../slideLayouts/slideLayout1.xml"/><Relationship Id="rId6" Type="http://schemas.openxmlformats.org/officeDocument/2006/relationships/image" Target="../media/image371.png"/><Relationship Id="rId5" Type="http://schemas.openxmlformats.org/officeDocument/2006/relationships/customXml" Target="../ink/ink2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61.png"/><Relationship Id="rId7" Type="http://schemas.openxmlformats.org/officeDocument/2006/relationships/image" Target="../media/image31.png"/><Relationship Id="rId2" Type="http://schemas.openxmlformats.org/officeDocument/2006/relationships/customXml" Target="../ink/ink23.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371.png"/><Relationship Id="rId4" Type="http://schemas.openxmlformats.org/officeDocument/2006/relationships/customXml" Target="../ink/ink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361.png"/><Relationship Id="rId7" Type="http://schemas.openxmlformats.org/officeDocument/2006/relationships/image" Target="../media/image480.png"/><Relationship Id="rId2" Type="http://schemas.openxmlformats.org/officeDocument/2006/relationships/customXml" Target="../ink/ink25.xml"/><Relationship Id="rId1" Type="http://schemas.openxmlformats.org/officeDocument/2006/relationships/slideLayout" Target="../slideLayouts/slideLayout1.xml"/><Relationship Id="rId6" Type="http://schemas.openxmlformats.org/officeDocument/2006/relationships/customXml" Target="../ink/ink27.xml"/><Relationship Id="rId11" Type="http://schemas.openxmlformats.org/officeDocument/2006/relationships/customXml" Target="../ink/ink28.xml"/><Relationship Id="rId5" Type="http://schemas.openxmlformats.org/officeDocument/2006/relationships/image" Target="../media/image32.png"/><Relationship Id="rId10" Type="http://schemas.openxmlformats.org/officeDocument/2006/relationships/image" Target="../media/image35.png"/><Relationship Id="rId4" Type="http://schemas.openxmlformats.org/officeDocument/2006/relationships/customXml" Target="../ink/ink26.xml"/><Relationship Id="rId9" Type="http://schemas.openxmlformats.org/officeDocument/2006/relationships/image" Target="../media/image34.png"/></Relationships>
</file>

<file path=ppt/slides/_rels/slide2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61.png"/><Relationship Id="rId7" Type="http://schemas.openxmlformats.org/officeDocument/2006/relationships/image" Target="../media/image37.png"/><Relationship Id="rId2" Type="http://schemas.openxmlformats.org/officeDocument/2006/relationships/customXml" Target="../ink/ink29.xml"/><Relationship Id="rId1" Type="http://schemas.openxmlformats.org/officeDocument/2006/relationships/slideLayout" Target="../slideLayouts/slideLayout1.xml"/><Relationship Id="rId6" Type="http://schemas.openxmlformats.org/officeDocument/2006/relationships/image" Target="../media/image480.png"/><Relationship Id="rId5" Type="http://schemas.openxmlformats.org/officeDocument/2006/relationships/customXml" Target="../ink/ink30.xml"/><Relationship Id="rId10" Type="http://schemas.openxmlformats.org/officeDocument/2006/relationships/image" Target="../media/image39.png"/><Relationship Id="rId4" Type="http://schemas.openxmlformats.org/officeDocument/2006/relationships/image" Target="../media/image36.png"/><Relationship Id="rId9" Type="http://schemas.openxmlformats.org/officeDocument/2006/relationships/customXml" Target="../ink/ink31.xml"/></Relationships>
</file>

<file path=ppt/slides/_rels/slide22.xml.rels><?xml version="1.0" encoding="UTF-8" standalone="yes"?>
<Relationships xmlns="http://schemas.openxmlformats.org/package/2006/relationships"><Relationship Id="rId8" Type="http://schemas.openxmlformats.org/officeDocument/2006/relationships/customXml" Target="../ink/ink34.xml"/><Relationship Id="rId3" Type="http://schemas.openxmlformats.org/officeDocument/2006/relationships/image" Target="../media/image361.png"/><Relationship Id="rId7" Type="http://schemas.openxmlformats.org/officeDocument/2006/relationships/image" Target="../media/image41.png"/><Relationship Id="rId2" Type="http://schemas.openxmlformats.org/officeDocument/2006/relationships/customXml" Target="../ink/ink32.xml"/><Relationship Id="rId1" Type="http://schemas.openxmlformats.org/officeDocument/2006/relationships/slideLayout" Target="../slideLayouts/slideLayout1.xml"/><Relationship Id="rId6" Type="http://schemas.openxmlformats.org/officeDocument/2006/relationships/image" Target="../media/image570.png"/><Relationship Id="rId5" Type="http://schemas.openxmlformats.org/officeDocument/2006/relationships/customXml" Target="../ink/ink33.xml"/><Relationship Id="rId10" Type="http://schemas.openxmlformats.org/officeDocument/2006/relationships/image" Target="../media/image42.png"/><Relationship Id="rId4" Type="http://schemas.openxmlformats.org/officeDocument/2006/relationships/image" Target="../media/image40.png"/><Relationship Id="rId9" Type="http://schemas.openxmlformats.org/officeDocument/2006/relationships/image" Target="../media/image401.png"/></Relationships>
</file>

<file path=ppt/slides/_rels/slide23.xml.rels><?xml version="1.0" encoding="UTF-8" standalone="yes"?>
<Relationships xmlns="http://schemas.openxmlformats.org/package/2006/relationships"><Relationship Id="rId8" Type="http://schemas.openxmlformats.org/officeDocument/2006/relationships/customXml" Target="../ink/ink37.xml"/><Relationship Id="rId3" Type="http://schemas.openxmlformats.org/officeDocument/2006/relationships/image" Target="../media/image43.png"/><Relationship Id="rId7" Type="http://schemas.openxmlformats.org/officeDocument/2006/relationships/image" Target="../media/image46.png"/><Relationship Id="rId2" Type="http://schemas.openxmlformats.org/officeDocument/2006/relationships/customXml" Target="../ink/ink35.xml"/><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customXml" Target="../ink/ink36.xml"/><Relationship Id="rId10" Type="http://schemas.openxmlformats.org/officeDocument/2006/relationships/customXml" Target="../ink/ink38.xml"/><Relationship Id="rId4" Type="http://schemas.openxmlformats.org/officeDocument/2006/relationships/image" Target="../media/image44.png"/><Relationship Id="rId9" Type="http://schemas.openxmlformats.org/officeDocument/2006/relationships/image" Target="../media/image47.png"/></Relationships>
</file>

<file path=ppt/slides/_rels/slide24.xml.rels><?xml version="1.0" encoding="UTF-8" standalone="yes"?>
<Relationships xmlns="http://schemas.openxmlformats.org/package/2006/relationships"><Relationship Id="rId8" Type="http://schemas.openxmlformats.org/officeDocument/2006/relationships/image" Target="../media/image640.png"/><Relationship Id="rId13" Type="http://schemas.openxmlformats.org/officeDocument/2006/relationships/image" Target="../media/image680.png"/><Relationship Id="rId3" Type="http://schemas.openxmlformats.org/officeDocument/2006/relationships/image" Target="../media/image600.png"/><Relationship Id="rId7" Type="http://schemas.openxmlformats.org/officeDocument/2006/relationships/customXml" Target="../ink/ink41.xml"/><Relationship Id="rId12" Type="http://schemas.openxmlformats.org/officeDocument/2006/relationships/customXml" Target="../ink/ink44.xml"/><Relationship Id="rId2" Type="http://schemas.openxmlformats.org/officeDocument/2006/relationships/customXml" Target="../ink/ink39.xml"/><Relationship Id="rId1" Type="http://schemas.openxmlformats.org/officeDocument/2006/relationships/slideLayout" Target="../slideLayouts/slideLayout1.xml"/><Relationship Id="rId6" Type="http://schemas.openxmlformats.org/officeDocument/2006/relationships/image" Target="../media/image49.png"/><Relationship Id="rId11" Type="http://schemas.openxmlformats.org/officeDocument/2006/relationships/image" Target="../media/image50.png"/><Relationship Id="rId5" Type="http://schemas.openxmlformats.org/officeDocument/2006/relationships/image" Target="../media/image48.png"/><Relationship Id="rId10" Type="http://schemas.openxmlformats.org/officeDocument/2006/relationships/customXml" Target="../ink/ink43.xml"/><Relationship Id="rId4" Type="http://schemas.openxmlformats.org/officeDocument/2006/relationships/customXml" Target="../ink/ink40.xml"/><Relationship Id="rId9" Type="http://schemas.openxmlformats.org/officeDocument/2006/relationships/customXml" Target="../ink/ink42.xml"/><Relationship Id="rId14" Type="http://schemas.openxmlformats.org/officeDocument/2006/relationships/image" Target="../media/image51.png"/></Relationships>
</file>

<file path=ppt/slides/_rels/slide25.xml.rels><?xml version="1.0" encoding="UTF-8" standalone="yes"?>
<Relationships xmlns="http://schemas.openxmlformats.org/package/2006/relationships"><Relationship Id="rId8" Type="http://schemas.openxmlformats.org/officeDocument/2006/relationships/customXml" Target="../ink/ink47.xml"/><Relationship Id="rId3" Type="http://schemas.openxmlformats.org/officeDocument/2006/relationships/image" Target="../media/image700.png"/><Relationship Id="rId7" Type="http://schemas.openxmlformats.org/officeDocument/2006/relationships/image" Target="../media/image54.png"/><Relationship Id="rId2" Type="http://schemas.openxmlformats.org/officeDocument/2006/relationships/customXml" Target="../ink/ink45.xml"/><Relationship Id="rId1" Type="http://schemas.openxmlformats.org/officeDocument/2006/relationships/slideLayout" Target="../slideLayouts/slideLayout1.xml"/><Relationship Id="rId6" Type="http://schemas.openxmlformats.org/officeDocument/2006/relationships/customXml" Target="../ink/ink46.xml"/><Relationship Id="rId5" Type="http://schemas.openxmlformats.org/officeDocument/2006/relationships/image" Target="../media/image53.png"/><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400.png"/><Relationship Id="rId7" Type="http://schemas.openxmlformats.org/officeDocument/2006/relationships/image" Target="../media/image58.png"/><Relationship Id="rId2" Type="http://schemas.openxmlformats.org/officeDocument/2006/relationships/customXml" Target="../ink/ink48.xml"/><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620.png"/><Relationship Id="rId10" Type="http://schemas.openxmlformats.org/officeDocument/2006/relationships/image" Target="../media/image660.png"/><Relationship Id="rId4" Type="http://schemas.openxmlformats.org/officeDocument/2006/relationships/customXml" Target="../ink/ink49.xml"/><Relationship Id="rId9" Type="http://schemas.openxmlformats.org/officeDocument/2006/relationships/customXml" Target="../ink/ink50.xml"/></Relationships>
</file>

<file path=ppt/slides/_rels/slide28.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customXml" Target="../ink/ink51.xml"/><Relationship Id="rId1" Type="http://schemas.openxmlformats.org/officeDocument/2006/relationships/slideLayout" Target="../slideLayouts/slideLayout1.xml"/><Relationship Id="rId5" Type="http://schemas.openxmlformats.org/officeDocument/2006/relationships/customXml" Target="../ink/ink52.xml"/><Relationship Id="rId4" Type="http://schemas.openxmlformats.org/officeDocument/2006/relationships/image" Target="../media/image60.png"/></Relationships>
</file>

<file path=ppt/slides/_rels/slide29.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customXml" Target="../ink/ink53.xml"/><Relationship Id="rId1" Type="http://schemas.openxmlformats.org/officeDocument/2006/relationships/slideLayout" Target="../slideLayouts/slideLayout1.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3.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hyperlink" Target="http://www.andrewsphysicsnotes.com/" TargetMode="External"/><Relationship Id="rId7" Type="http://schemas.openxmlformats.org/officeDocument/2006/relationships/image" Target="../media/image2.png"/><Relationship Id="rId2" Type="http://schemas.openxmlformats.org/officeDocument/2006/relationships/hyperlink" Target="http://www.anddou12dreamhost.com/" TargetMode="External"/><Relationship Id="rId1" Type="http://schemas.openxmlformats.org/officeDocument/2006/relationships/slideLayout" Target="../slideLayouts/slideLayout1.xml"/><Relationship Id="rId6" Type="http://schemas.openxmlformats.org/officeDocument/2006/relationships/customXml" Target="../ink/ink2.xml"/><Relationship Id="rId11" Type="http://schemas.openxmlformats.org/officeDocument/2006/relationships/image" Target="../media/image4.png"/><Relationship Id="rId5" Type="http://schemas.openxmlformats.org/officeDocument/2006/relationships/image" Target="../media/image1.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3.png"/></Relationships>
</file>

<file path=ppt/slides/_rels/slide30.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customXml" Target="../ink/ink54.xml"/><Relationship Id="rId7" Type="http://schemas.openxmlformats.org/officeDocument/2006/relationships/image" Target="../media/image137.png"/><Relationship Id="rId2" Type="http://schemas.openxmlformats.org/officeDocument/2006/relationships/image" Target="../media/image64.png"/><Relationship Id="rId1" Type="http://schemas.openxmlformats.org/officeDocument/2006/relationships/slideLayout" Target="../slideLayouts/slideLayout1.xml"/><Relationship Id="rId6" Type="http://schemas.openxmlformats.org/officeDocument/2006/relationships/customXml" Target="../ink/ink55.xml"/><Relationship Id="rId5" Type="http://schemas.openxmlformats.org/officeDocument/2006/relationships/image" Target="../media/image65.png"/><Relationship Id="rId4" Type="http://schemas.openxmlformats.org/officeDocument/2006/relationships/image" Target="../media/image131.png"/></Relationships>
</file>

<file path=ppt/slides/_rels/slide31.xml.rels><?xml version="1.0" encoding="UTF-8" standalone="yes"?>
<Relationships xmlns="http://schemas.openxmlformats.org/package/2006/relationships"><Relationship Id="rId3" Type="http://schemas.openxmlformats.org/officeDocument/2006/relationships/image" Target="../media/image840.png"/><Relationship Id="rId2" Type="http://schemas.openxmlformats.org/officeDocument/2006/relationships/customXml" Target="../ink/ink56.xml"/><Relationship Id="rId1" Type="http://schemas.openxmlformats.org/officeDocument/2006/relationships/slideLayout" Target="../slideLayouts/slideLayout1.xml"/><Relationship Id="rId6" Type="http://schemas.openxmlformats.org/officeDocument/2006/relationships/image" Target="../media/image68.png"/><Relationship Id="rId5" Type="http://schemas.openxmlformats.org/officeDocument/2006/relationships/customXml" Target="../ink/ink57.xml"/><Relationship Id="rId4" Type="http://schemas.openxmlformats.org/officeDocument/2006/relationships/image" Target="../media/image67.png"/></Relationships>
</file>

<file path=ppt/slides/_rels/slide32.xml.rels><?xml version="1.0" encoding="UTF-8" standalone="yes"?>
<Relationships xmlns="http://schemas.openxmlformats.org/package/2006/relationships"><Relationship Id="rId8" Type="http://schemas.openxmlformats.org/officeDocument/2006/relationships/customXml" Target="../ink/ink61.xml"/><Relationship Id="rId13" Type="http://schemas.openxmlformats.org/officeDocument/2006/relationships/image" Target="../media/image910.png"/><Relationship Id="rId3" Type="http://schemas.openxmlformats.org/officeDocument/2006/relationships/image" Target="../media/image840.png"/><Relationship Id="rId7" Type="http://schemas.openxmlformats.org/officeDocument/2006/relationships/customXml" Target="../ink/ink60.xml"/><Relationship Id="rId12" Type="http://schemas.openxmlformats.org/officeDocument/2006/relationships/customXml" Target="../ink/ink63.xml"/><Relationship Id="rId2" Type="http://schemas.openxmlformats.org/officeDocument/2006/relationships/customXml" Target="../ink/ink58.xml"/><Relationship Id="rId16" Type="http://schemas.openxmlformats.org/officeDocument/2006/relationships/image" Target="../media/image74.png"/><Relationship Id="rId1" Type="http://schemas.openxmlformats.org/officeDocument/2006/relationships/slideLayout" Target="../slideLayouts/slideLayout1.xml"/><Relationship Id="rId6" Type="http://schemas.openxmlformats.org/officeDocument/2006/relationships/customXml" Target="../ink/ink59.xml"/><Relationship Id="rId11" Type="http://schemas.openxmlformats.org/officeDocument/2006/relationships/image" Target="../media/image72.png"/><Relationship Id="rId5" Type="http://schemas.openxmlformats.org/officeDocument/2006/relationships/image" Target="../media/image70.png"/><Relationship Id="rId15" Type="http://schemas.openxmlformats.org/officeDocument/2006/relationships/customXml" Target="../ink/ink64.xml"/><Relationship Id="rId10" Type="http://schemas.openxmlformats.org/officeDocument/2006/relationships/image" Target="../media/image71.png"/><Relationship Id="rId4" Type="http://schemas.openxmlformats.org/officeDocument/2006/relationships/image" Target="../media/image69.png"/><Relationship Id="rId9" Type="http://schemas.openxmlformats.org/officeDocument/2006/relationships/customXml" Target="../ink/ink62.xml"/><Relationship Id="rId14" Type="http://schemas.openxmlformats.org/officeDocument/2006/relationships/image" Target="../media/image73.png"/></Relationships>
</file>

<file path=ppt/slides/_rels/slide33.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80.png"/><Relationship Id="rId3" Type="http://schemas.openxmlformats.org/officeDocument/2006/relationships/image" Target="../media/image940.png"/><Relationship Id="rId7" Type="http://schemas.openxmlformats.org/officeDocument/2006/relationships/image" Target="../media/image75.png"/><Relationship Id="rId12" Type="http://schemas.openxmlformats.org/officeDocument/2006/relationships/customXml" Target="../ink/ink68.xml"/><Relationship Id="rId2" Type="http://schemas.openxmlformats.org/officeDocument/2006/relationships/customXml" Target="../ink/ink65.xml"/><Relationship Id="rId1" Type="http://schemas.openxmlformats.org/officeDocument/2006/relationships/slideLayout" Target="../slideLayouts/slideLayout1.xml"/><Relationship Id="rId6" Type="http://schemas.openxmlformats.org/officeDocument/2006/relationships/customXml" Target="../ink/ink67.xml"/><Relationship Id="rId11" Type="http://schemas.openxmlformats.org/officeDocument/2006/relationships/image" Target="../media/image79.png"/><Relationship Id="rId5" Type="http://schemas.openxmlformats.org/officeDocument/2006/relationships/image" Target="../media/image950.png"/><Relationship Id="rId10" Type="http://schemas.openxmlformats.org/officeDocument/2006/relationships/image" Target="../media/image78.png"/><Relationship Id="rId4" Type="http://schemas.openxmlformats.org/officeDocument/2006/relationships/customXml" Target="../ink/ink66.xml"/><Relationship Id="rId9" Type="http://schemas.openxmlformats.org/officeDocument/2006/relationships/image" Target="../media/image77.png"/></Relationships>
</file>

<file path=ppt/slides/_rels/slide34.xml.rels><?xml version="1.0" encoding="UTF-8" standalone="yes"?>
<Relationships xmlns="http://schemas.openxmlformats.org/package/2006/relationships"><Relationship Id="rId3" Type="http://schemas.openxmlformats.org/officeDocument/2006/relationships/image" Target="../media/image940.png"/><Relationship Id="rId7" Type="http://schemas.openxmlformats.org/officeDocument/2006/relationships/image" Target="../media/image82.png"/><Relationship Id="rId2" Type="http://schemas.openxmlformats.org/officeDocument/2006/relationships/customXml" Target="../ink/ink69.xml"/><Relationship Id="rId1" Type="http://schemas.openxmlformats.org/officeDocument/2006/relationships/slideLayout" Target="../slideLayouts/slideLayout1.xml"/><Relationship Id="rId6" Type="http://schemas.openxmlformats.org/officeDocument/2006/relationships/image" Target="../media/image81.png"/><Relationship Id="rId5" Type="http://schemas.openxmlformats.org/officeDocument/2006/relationships/image" Target="../media/image950.png"/><Relationship Id="rId4" Type="http://schemas.openxmlformats.org/officeDocument/2006/relationships/customXml" Target="../ink/ink70.xml"/></Relationships>
</file>

<file path=ppt/slides/_rels/slide3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xml"/><Relationship Id="rId6" Type="http://schemas.openxmlformats.org/officeDocument/2006/relationships/image" Target="../media/image85.png"/><Relationship Id="rId5" Type="http://schemas.openxmlformats.org/officeDocument/2006/relationships/image" Target="../media/image960.png"/><Relationship Id="rId4" Type="http://schemas.openxmlformats.org/officeDocument/2006/relationships/customXml" Target="../ink/ink71.xml"/></Relationships>
</file>

<file path=ppt/slides/_rels/slide36.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750.png"/><Relationship Id="rId2" Type="http://schemas.openxmlformats.org/officeDocument/2006/relationships/customXml" Target="../ink/ink7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customXml" Target="../ink/ink73.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70.png"/><Relationship Id="rId5" Type="http://schemas.openxmlformats.org/officeDocument/2006/relationships/customXml" Target="../ink/ink74.xml"/><Relationship Id="rId4" Type="http://schemas.openxmlformats.org/officeDocument/2006/relationships/image" Target="../media/image760.png"/></Relationships>
</file>

<file path=ppt/slides/_rels/slide39.xml.rels><?xml version="1.0" encoding="UTF-8" standalone="yes"?>
<Relationships xmlns="http://schemas.openxmlformats.org/package/2006/relationships"><Relationship Id="rId3" Type="http://schemas.openxmlformats.org/officeDocument/2006/relationships/customXml" Target="../ink/ink75.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70.png"/><Relationship Id="rId5" Type="http://schemas.openxmlformats.org/officeDocument/2006/relationships/customXml" Target="../ink/ink76.xml"/><Relationship Id="rId4" Type="http://schemas.openxmlformats.org/officeDocument/2006/relationships/image" Target="../media/image76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customXml" Target="../ink/ink77.xml"/><Relationship Id="rId7" Type="http://schemas.openxmlformats.org/officeDocument/2006/relationships/image" Target="../media/image90.png"/><Relationship Id="rId2" Type="http://schemas.openxmlformats.org/officeDocument/2006/relationships/image" Target="../media/image87.png"/><Relationship Id="rId1" Type="http://schemas.openxmlformats.org/officeDocument/2006/relationships/slideLayout" Target="../slideLayouts/slideLayout1.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690.png"/></Relationships>
</file>

<file path=ppt/slides/_rels/slide41.xml.rels><?xml version="1.0" encoding="UTF-8" standalone="yes"?>
<Relationships xmlns="http://schemas.openxmlformats.org/package/2006/relationships"><Relationship Id="rId8" Type="http://schemas.openxmlformats.org/officeDocument/2006/relationships/image" Target="../media/image92.png"/><Relationship Id="rId7" Type="http://schemas.openxmlformats.org/officeDocument/2006/relationships/image" Target="../media/image91.png"/><Relationship Id="rId2" Type="http://schemas.openxmlformats.org/officeDocument/2006/relationships/customXml" Target="../ink/ink78.xml"/><Relationship Id="rId1" Type="http://schemas.openxmlformats.org/officeDocument/2006/relationships/slideLayout" Target="../slideLayouts/slideLayout1.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690.png"/></Relationships>
</file>

<file path=ppt/slides/_rels/slide42.xml.rels><?xml version="1.0" encoding="UTF-8" standalone="yes"?>
<Relationships xmlns="http://schemas.openxmlformats.org/package/2006/relationships"><Relationship Id="rId3" Type="http://schemas.openxmlformats.org/officeDocument/2006/relationships/image" Target="../media/image800.png"/><Relationship Id="rId7" Type="http://schemas.openxmlformats.org/officeDocument/2006/relationships/image" Target="../media/image94.png"/><Relationship Id="rId2" Type="http://schemas.openxmlformats.org/officeDocument/2006/relationships/customXml" Target="../ink/ink79.xml"/><Relationship Id="rId1" Type="http://schemas.openxmlformats.org/officeDocument/2006/relationships/slideLayout" Target="../slideLayouts/slideLayout1.xml"/><Relationship Id="rId6" Type="http://schemas.openxmlformats.org/officeDocument/2006/relationships/image" Target="../media/image93.png"/><Relationship Id="rId5" Type="http://schemas.openxmlformats.org/officeDocument/2006/relationships/image" Target="../media/image89.png"/><Relationship Id="rId4" Type="http://schemas.openxmlformats.org/officeDocument/2006/relationships/image" Target="../media/image88.png"/></Relationships>
</file>

<file path=ppt/slides/_rels/slide43.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customXml" Target="../ink/ink80.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customXml" Target="../ink/ink8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70.png"/><Relationship Id="rId5" Type="http://schemas.openxmlformats.org/officeDocument/2006/relationships/customXml" Target="../ink/ink82.xml"/><Relationship Id="rId4" Type="http://schemas.openxmlformats.org/officeDocument/2006/relationships/image" Target="../media/image760.png"/></Relationships>
</file>

<file path=ppt/slides/_rels/slide45.xml.rels><?xml version="1.0" encoding="UTF-8" standalone="yes"?>
<Relationships xmlns="http://schemas.openxmlformats.org/package/2006/relationships"><Relationship Id="rId3" Type="http://schemas.openxmlformats.org/officeDocument/2006/relationships/customXml" Target="../ink/ink83.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70.png"/><Relationship Id="rId5" Type="http://schemas.openxmlformats.org/officeDocument/2006/relationships/customXml" Target="../ink/ink84.xml"/><Relationship Id="rId4" Type="http://schemas.openxmlformats.org/officeDocument/2006/relationships/image" Target="../media/image760.png"/></Relationships>
</file>

<file path=ppt/slides/_rels/slide46.xml.rels><?xml version="1.0" encoding="UTF-8" standalone="yes"?>
<Relationships xmlns="http://schemas.openxmlformats.org/package/2006/relationships"><Relationship Id="rId3" Type="http://schemas.openxmlformats.org/officeDocument/2006/relationships/image" Target="../media/image690.png"/><Relationship Id="rId7" Type="http://schemas.openxmlformats.org/officeDocument/2006/relationships/image" Target="../media/image96.png"/><Relationship Id="rId2" Type="http://schemas.openxmlformats.org/officeDocument/2006/relationships/customXml" Target="../ink/ink85.xml"/><Relationship Id="rId1" Type="http://schemas.openxmlformats.org/officeDocument/2006/relationships/slideLayout" Target="../slideLayouts/slideLayout1.xml"/><Relationship Id="rId6" Type="http://schemas.openxmlformats.org/officeDocument/2006/relationships/image" Target="../media/image95.png"/><Relationship Id="rId5" Type="http://schemas.openxmlformats.org/officeDocument/2006/relationships/image" Target="../media/image89.png"/><Relationship Id="rId4" Type="http://schemas.openxmlformats.org/officeDocument/2006/relationships/image" Target="../media/image88.png"/></Relationships>
</file>

<file path=ppt/slides/_rels/slide47.xml.rels><?xml version="1.0" encoding="UTF-8" standalone="yes"?>
<Relationships xmlns="http://schemas.openxmlformats.org/package/2006/relationships"><Relationship Id="rId3" Type="http://schemas.openxmlformats.org/officeDocument/2006/relationships/image" Target="../media/image800.png"/><Relationship Id="rId7" Type="http://schemas.openxmlformats.org/officeDocument/2006/relationships/image" Target="../media/image98.png"/><Relationship Id="rId2" Type="http://schemas.openxmlformats.org/officeDocument/2006/relationships/customXml" Target="../ink/ink86.xml"/><Relationship Id="rId1" Type="http://schemas.openxmlformats.org/officeDocument/2006/relationships/slideLayout" Target="../slideLayouts/slideLayout1.xml"/><Relationship Id="rId6" Type="http://schemas.openxmlformats.org/officeDocument/2006/relationships/image" Target="../media/image97.png"/><Relationship Id="rId5" Type="http://schemas.openxmlformats.org/officeDocument/2006/relationships/image" Target="../media/image89.png"/><Relationship Id="rId4" Type="http://schemas.openxmlformats.org/officeDocument/2006/relationships/image" Target="../media/image88.png"/></Relationships>
</file>

<file path=ppt/slides/_rels/slide48.xml.rels><?xml version="1.0" encoding="UTF-8" standalone="yes"?>
<Relationships xmlns="http://schemas.openxmlformats.org/package/2006/relationships"><Relationship Id="rId3" Type="http://schemas.openxmlformats.org/officeDocument/2006/relationships/image" Target="../media/image800.png"/><Relationship Id="rId7" Type="http://schemas.openxmlformats.org/officeDocument/2006/relationships/image" Target="../media/image99.png"/><Relationship Id="rId2" Type="http://schemas.openxmlformats.org/officeDocument/2006/relationships/customXml" Target="../ink/ink87.xml"/><Relationship Id="rId1" Type="http://schemas.openxmlformats.org/officeDocument/2006/relationships/slideLayout" Target="../slideLayouts/slideLayout1.xml"/><Relationship Id="rId6" Type="http://schemas.openxmlformats.org/officeDocument/2006/relationships/image" Target="../media/image96.png"/><Relationship Id="rId5" Type="http://schemas.openxmlformats.org/officeDocument/2006/relationships/image" Target="../media/image89.png"/><Relationship Id="rId4" Type="http://schemas.openxmlformats.org/officeDocument/2006/relationships/image" Target="../media/image88.png"/></Relationships>
</file>

<file path=ppt/slides/_rels/slide49.xml.rels><?xml version="1.0" encoding="UTF-8" standalone="yes"?>
<Relationships xmlns="http://schemas.openxmlformats.org/package/2006/relationships"><Relationship Id="rId3" Type="http://schemas.openxmlformats.org/officeDocument/2006/relationships/customXml" Target="../ink/ink88.xm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72.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customXml" Target="../ink/ink89.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770.png"/><Relationship Id="rId5" Type="http://schemas.openxmlformats.org/officeDocument/2006/relationships/customXml" Target="../ink/ink90.xml"/><Relationship Id="rId4" Type="http://schemas.openxmlformats.org/officeDocument/2006/relationships/image" Target="../media/image760.png"/></Relationships>
</file>

<file path=ppt/slides/_rels/slide51.xml.rels><?xml version="1.0" encoding="UTF-8" standalone="yes"?>
<Relationships xmlns="http://schemas.openxmlformats.org/package/2006/relationships"><Relationship Id="rId3" Type="http://schemas.openxmlformats.org/officeDocument/2006/relationships/image" Target="../media/image380.png"/><Relationship Id="rId7" Type="http://schemas.openxmlformats.org/officeDocument/2006/relationships/image" Target="../media/image103.png"/><Relationship Id="rId2" Type="http://schemas.openxmlformats.org/officeDocument/2006/relationships/customXml" Target="../ink/ink91.xml"/><Relationship Id="rId1" Type="http://schemas.openxmlformats.org/officeDocument/2006/relationships/slideLayout" Target="../slideLayouts/slideLayout1.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52.xml.rels><?xml version="1.0" encoding="UTF-8" standalone="yes"?>
<Relationships xmlns="http://schemas.openxmlformats.org/package/2006/relationships"><Relationship Id="rId3" Type="http://schemas.openxmlformats.org/officeDocument/2006/relationships/customXml" Target="../ink/ink92.xm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41.png"/></Relationships>
</file>

<file path=ppt/slides/_rels/slide53.xml.rels><?xml version="1.0" encoding="UTF-8" standalone="yes"?>
<Relationships xmlns="http://schemas.openxmlformats.org/package/2006/relationships"><Relationship Id="rId3" Type="http://schemas.openxmlformats.org/officeDocument/2006/relationships/customXml" Target="../ink/ink93.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430.png"/><Relationship Id="rId5" Type="http://schemas.openxmlformats.org/officeDocument/2006/relationships/customXml" Target="../ink/ink94.xml"/><Relationship Id="rId4" Type="http://schemas.openxmlformats.org/officeDocument/2006/relationships/image" Target="../media/image250.png"/></Relationships>
</file>

<file path=ppt/slides/_rels/slide54.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image" Target="../media/image105.png"/><Relationship Id="rId7" Type="http://schemas.openxmlformats.org/officeDocument/2006/relationships/image" Target="../media/image107.png"/><Relationship Id="rId2" Type="http://schemas.openxmlformats.org/officeDocument/2006/relationships/image" Target="../media/image104.png"/><Relationship Id="rId1" Type="http://schemas.openxmlformats.org/officeDocument/2006/relationships/slideLayout" Target="../slideLayouts/slideLayout1.xml"/><Relationship Id="rId6" Type="http://schemas.openxmlformats.org/officeDocument/2006/relationships/image" Target="../media/image280.png"/><Relationship Id="rId5" Type="http://schemas.openxmlformats.org/officeDocument/2006/relationships/customXml" Target="../ink/ink95.xml"/><Relationship Id="rId10" Type="http://schemas.openxmlformats.org/officeDocument/2006/relationships/image" Target="../media/image109.png"/><Relationship Id="rId4" Type="http://schemas.openxmlformats.org/officeDocument/2006/relationships/image" Target="../media/image106.png"/><Relationship Id="rId9" Type="http://schemas.openxmlformats.org/officeDocument/2006/relationships/customXml" Target="../ink/ink96.xml"/></Relationships>
</file>

<file path=ppt/slides/_rels/slide55.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06.png"/><Relationship Id="rId7" Type="http://schemas.openxmlformats.org/officeDocument/2006/relationships/image" Target="../media/image112.png"/><Relationship Id="rId2" Type="http://schemas.openxmlformats.org/officeDocument/2006/relationships/image" Target="../media/image105.png"/><Relationship Id="rId1" Type="http://schemas.openxmlformats.org/officeDocument/2006/relationships/slideLayout" Target="../slideLayouts/slideLayout1.xml"/><Relationship Id="rId6" Type="http://schemas.openxmlformats.org/officeDocument/2006/relationships/image" Target="../media/image111.png"/><Relationship Id="rId5" Type="http://schemas.openxmlformats.org/officeDocument/2006/relationships/image" Target="../media/image321.png"/><Relationship Id="rId4" Type="http://schemas.openxmlformats.org/officeDocument/2006/relationships/customXml" Target="../ink/ink97.xml"/><Relationship Id="rId9" Type="http://schemas.openxmlformats.org/officeDocument/2006/relationships/customXml" Target="../ink/ink98.xml"/></Relationships>
</file>

<file path=ppt/slides/_rels/slide56.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customXml" Target="../ink/ink99.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115.png"/><Relationship Id="rId7" Type="http://schemas.openxmlformats.org/officeDocument/2006/relationships/image" Target="../media/image117.png"/><Relationship Id="rId2" Type="http://schemas.openxmlformats.org/officeDocument/2006/relationships/image" Target="../media/image114.png"/><Relationship Id="rId1" Type="http://schemas.openxmlformats.org/officeDocument/2006/relationships/slideLayout" Target="../slideLayouts/slideLayout1.xml"/><Relationship Id="rId6" Type="http://schemas.openxmlformats.org/officeDocument/2006/relationships/image" Target="../media/image116.png"/><Relationship Id="rId5" Type="http://schemas.openxmlformats.org/officeDocument/2006/relationships/image" Target="../media/image350.png"/><Relationship Id="rId4" Type="http://schemas.openxmlformats.org/officeDocument/2006/relationships/customXml" Target="../ink/ink100.xml"/></Relationships>
</file>

<file path=ppt/slides/_rels/slide58.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customXml" Target="../ink/ink101.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customXml" Target="../ink/ink102.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50.png"/><Relationship Id="rId5" Type="http://schemas.openxmlformats.org/officeDocument/2006/relationships/customXml" Target="../ink/ink103.xml"/><Relationship Id="rId4" Type="http://schemas.openxmlformats.org/officeDocument/2006/relationships/image" Target="../media/image260.png"/></Relationships>
</file>

<file path=ppt/slides/_rels/slide6.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06.png"/><Relationship Id="rId7" Type="http://schemas.openxmlformats.org/officeDocument/2006/relationships/image" Target="../media/image119.png"/><Relationship Id="rId2" Type="http://schemas.openxmlformats.org/officeDocument/2006/relationships/image" Target="../media/image105.png"/><Relationship Id="rId1" Type="http://schemas.openxmlformats.org/officeDocument/2006/relationships/slideLayout" Target="../slideLayouts/slideLayout1.xml"/><Relationship Id="rId6" Type="http://schemas.openxmlformats.org/officeDocument/2006/relationships/customXml" Target="../ink/ink105.xml"/><Relationship Id="rId5" Type="http://schemas.openxmlformats.org/officeDocument/2006/relationships/image" Target="../media/image280.png"/><Relationship Id="rId10" Type="http://schemas.openxmlformats.org/officeDocument/2006/relationships/image" Target="../media/image122.png"/><Relationship Id="rId4" Type="http://schemas.openxmlformats.org/officeDocument/2006/relationships/customXml" Target="../ink/ink104.xml"/><Relationship Id="rId9" Type="http://schemas.openxmlformats.org/officeDocument/2006/relationships/image" Target="../media/image121.png"/></Relationships>
</file>

<file path=ppt/slides/_rels/slide61.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24.png"/><Relationship Id="rId2" Type="http://schemas.openxmlformats.org/officeDocument/2006/relationships/image" Target="../media/image105.png"/><Relationship Id="rId1" Type="http://schemas.openxmlformats.org/officeDocument/2006/relationships/slideLayout" Target="../slideLayouts/slideLayout1.xml"/><Relationship Id="rId6" Type="http://schemas.openxmlformats.org/officeDocument/2006/relationships/image" Target="../media/image123.png"/><Relationship Id="rId5" Type="http://schemas.openxmlformats.org/officeDocument/2006/relationships/image" Target="../media/image321.png"/><Relationship Id="rId4" Type="http://schemas.openxmlformats.org/officeDocument/2006/relationships/customXml" Target="../ink/ink106.xml"/></Relationships>
</file>

<file path=ppt/slides/_rels/slide62.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customXml" Target="../ink/ink107.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customXml" Target="../ink/ink108.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50.png"/><Relationship Id="rId5" Type="http://schemas.openxmlformats.org/officeDocument/2006/relationships/customXml" Target="../ink/ink109.xml"/><Relationship Id="rId4" Type="http://schemas.openxmlformats.org/officeDocument/2006/relationships/image" Target="../media/image260.png"/></Relationships>
</file>

<file path=ppt/slides/_rels/slide64.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image" Target="../media/image106.png"/><Relationship Id="rId7" Type="http://schemas.openxmlformats.org/officeDocument/2006/relationships/image" Target="../media/image125.png"/><Relationship Id="rId2" Type="http://schemas.openxmlformats.org/officeDocument/2006/relationships/image" Target="../media/image105.png"/><Relationship Id="rId1" Type="http://schemas.openxmlformats.org/officeDocument/2006/relationships/slideLayout" Target="../slideLayouts/slideLayout1.xml"/><Relationship Id="rId6" Type="http://schemas.openxmlformats.org/officeDocument/2006/relationships/customXml" Target="../ink/ink111.xml"/><Relationship Id="rId5" Type="http://schemas.openxmlformats.org/officeDocument/2006/relationships/image" Target="../media/image440.png"/><Relationship Id="rId10" Type="http://schemas.openxmlformats.org/officeDocument/2006/relationships/image" Target="../media/image128.png"/><Relationship Id="rId4" Type="http://schemas.openxmlformats.org/officeDocument/2006/relationships/customXml" Target="../ink/ink110.xml"/><Relationship Id="rId9" Type="http://schemas.openxmlformats.org/officeDocument/2006/relationships/image" Target="../media/image127.png"/></Relationships>
</file>

<file path=ppt/slides/_rels/slide65.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30.png"/><Relationship Id="rId2" Type="http://schemas.openxmlformats.org/officeDocument/2006/relationships/image" Target="../media/image105.png"/><Relationship Id="rId1" Type="http://schemas.openxmlformats.org/officeDocument/2006/relationships/slideLayout" Target="../slideLayouts/slideLayout1.xml"/><Relationship Id="rId6" Type="http://schemas.openxmlformats.org/officeDocument/2006/relationships/image" Target="../media/image129.png"/><Relationship Id="rId5" Type="http://schemas.openxmlformats.org/officeDocument/2006/relationships/image" Target="../media/image321.png"/><Relationship Id="rId4" Type="http://schemas.openxmlformats.org/officeDocument/2006/relationships/customXml" Target="../ink/ink112.xml"/></Relationships>
</file>

<file path=ppt/slides/_rels/slide66.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33.png"/><Relationship Id="rId2" Type="http://schemas.openxmlformats.org/officeDocument/2006/relationships/image" Target="../media/image105.png"/><Relationship Id="rId1" Type="http://schemas.openxmlformats.org/officeDocument/2006/relationships/slideLayout" Target="../slideLayouts/slideLayout1.xml"/><Relationship Id="rId6" Type="http://schemas.openxmlformats.org/officeDocument/2006/relationships/image" Target="../media/image132.png"/><Relationship Id="rId5" Type="http://schemas.openxmlformats.org/officeDocument/2006/relationships/image" Target="../media/image321.png"/><Relationship Id="rId4" Type="http://schemas.openxmlformats.org/officeDocument/2006/relationships/customXml" Target="../ink/ink113.xml"/></Relationships>
</file>

<file path=ppt/slides/_rels/slide67.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35.png"/><Relationship Id="rId2" Type="http://schemas.openxmlformats.org/officeDocument/2006/relationships/image" Target="../media/image105.png"/><Relationship Id="rId1" Type="http://schemas.openxmlformats.org/officeDocument/2006/relationships/slideLayout" Target="../slideLayouts/slideLayout1.xml"/><Relationship Id="rId6" Type="http://schemas.openxmlformats.org/officeDocument/2006/relationships/image" Target="../media/image134.png"/><Relationship Id="rId5" Type="http://schemas.openxmlformats.org/officeDocument/2006/relationships/image" Target="../media/image321.png"/><Relationship Id="rId4" Type="http://schemas.openxmlformats.org/officeDocument/2006/relationships/customXml" Target="../ink/ink114.xml"/></Relationships>
</file>

<file path=ppt/slides/_rels/slide68.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customXml" Target="../ink/ink115.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06.png"/><Relationship Id="rId7" Type="http://schemas.openxmlformats.org/officeDocument/2006/relationships/image" Target="../media/image138.png"/><Relationship Id="rId2" Type="http://schemas.openxmlformats.org/officeDocument/2006/relationships/image" Target="../media/image105.png"/><Relationship Id="rId1" Type="http://schemas.openxmlformats.org/officeDocument/2006/relationships/slideLayout" Target="../slideLayouts/slideLayout1.xml"/><Relationship Id="rId6" Type="http://schemas.openxmlformats.org/officeDocument/2006/relationships/image" Target="../media/image136.png"/><Relationship Id="rId5" Type="http://schemas.openxmlformats.org/officeDocument/2006/relationships/image" Target="../media/image510.png"/><Relationship Id="rId4" Type="http://schemas.openxmlformats.org/officeDocument/2006/relationships/customXml" Target="../ink/ink116.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customXml" Target="../ink/ink117.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8" Type="http://schemas.openxmlformats.org/officeDocument/2006/relationships/customXml" Target="../ink/ink119.xml"/><Relationship Id="rId3" Type="http://schemas.openxmlformats.org/officeDocument/2006/relationships/customXml" Target="../ink/ink118.xml"/><Relationship Id="rId7" Type="http://schemas.openxmlformats.org/officeDocument/2006/relationships/image" Target="../media/image142.png"/><Relationship Id="rId2" Type="http://schemas.openxmlformats.org/officeDocument/2006/relationships/image" Target="../media/image105.png"/><Relationship Id="rId1" Type="http://schemas.openxmlformats.org/officeDocument/2006/relationships/slideLayout" Target="../slideLayouts/slideLayout1.xml"/><Relationship Id="rId6" Type="http://schemas.openxmlformats.org/officeDocument/2006/relationships/image" Target="../media/image141.png"/><Relationship Id="rId5" Type="http://schemas.openxmlformats.org/officeDocument/2006/relationships/image" Target="../media/image140.png"/><Relationship Id="rId4" Type="http://schemas.openxmlformats.org/officeDocument/2006/relationships/image" Target="../media/image510.png"/><Relationship Id="rId9" Type="http://schemas.openxmlformats.org/officeDocument/2006/relationships/image" Target="../media/image143.png"/></Relationships>
</file>

<file path=ppt/slides/_rels/slide72.xml.rels><?xml version="1.0" encoding="UTF-8" standalone="yes"?>
<Relationships xmlns="http://schemas.openxmlformats.org/package/2006/relationships"><Relationship Id="rId8" Type="http://schemas.openxmlformats.org/officeDocument/2006/relationships/image" Target="../media/image146.png"/><Relationship Id="rId3" Type="http://schemas.openxmlformats.org/officeDocument/2006/relationships/image" Target="../media/image510.png"/><Relationship Id="rId7" Type="http://schemas.openxmlformats.org/officeDocument/2006/relationships/image" Target="../media/image145.png"/><Relationship Id="rId2" Type="http://schemas.openxmlformats.org/officeDocument/2006/relationships/customXml" Target="../ink/ink120.xml"/><Relationship Id="rId1" Type="http://schemas.openxmlformats.org/officeDocument/2006/relationships/slideLayout" Target="../slideLayouts/slideLayout1.xml"/><Relationship Id="rId6" Type="http://schemas.openxmlformats.org/officeDocument/2006/relationships/image" Target="../media/image144.png"/><Relationship Id="rId5" Type="http://schemas.openxmlformats.org/officeDocument/2006/relationships/image" Target="../media/image106.png"/><Relationship Id="rId4" Type="http://schemas.openxmlformats.org/officeDocument/2006/relationships/customXml" Target="../ink/ink121.xml"/><Relationship Id="rId9" Type="http://schemas.openxmlformats.org/officeDocument/2006/relationships/image" Target="../media/image147.png"/></Relationships>
</file>

<file path=ppt/slides/_rels/slide73.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06.png"/><Relationship Id="rId1" Type="http://schemas.openxmlformats.org/officeDocument/2006/relationships/slideLayout" Target="../slideLayouts/slideLayout1.xml"/><Relationship Id="rId6" Type="http://schemas.openxmlformats.org/officeDocument/2006/relationships/image" Target="../media/image149.png"/><Relationship Id="rId5" Type="http://schemas.openxmlformats.org/officeDocument/2006/relationships/image" Target="../media/image661.png"/><Relationship Id="rId4" Type="http://schemas.openxmlformats.org/officeDocument/2006/relationships/customXml" Target="../ink/ink122.xml"/></Relationships>
</file>

<file path=ppt/slides/_rels/slide74.xml.rels><?xml version="1.0" encoding="UTF-8" standalone="yes"?>
<Relationships xmlns="http://schemas.openxmlformats.org/package/2006/relationships"><Relationship Id="rId3" Type="http://schemas.openxmlformats.org/officeDocument/2006/relationships/image" Target="../media/image571.png"/><Relationship Id="rId2" Type="http://schemas.openxmlformats.org/officeDocument/2006/relationships/customXml" Target="../ink/ink123.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customXml" Target="../ink/ink124.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820.png"/><Relationship Id="rId5" Type="http://schemas.openxmlformats.org/officeDocument/2006/relationships/customXml" Target="../ink/ink125.xml"/><Relationship Id="rId4" Type="http://schemas.openxmlformats.org/officeDocument/2006/relationships/image" Target="../media/image810.png"/></Relationships>
</file>

<file path=ppt/slides/_rels/slide76.xml.rels><?xml version="1.0" encoding="UTF-8" standalone="yes"?>
<Relationships xmlns="http://schemas.openxmlformats.org/package/2006/relationships"><Relationship Id="rId3" Type="http://schemas.openxmlformats.org/officeDocument/2006/relationships/customXml" Target="../ink/ink126.xm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820.png"/></Relationships>
</file>

<file path=ppt/slides/_rels/slide77.xml.rels><?xml version="1.0" encoding="UTF-8" standalone="yes"?>
<Relationships xmlns="http://schemas.openxmlformats.org/package/2006/relationships"><Relationship Id="rId8" Type="http://schemas.openxmlformats.org/officeDocument/2006/relationships/image" Target="../media/image152.png"/><Relationship Id="rId3" Type="http://schemas.openxmlformats.org/officeDocument/2006/relationships/image" Target="../media/image105.png"/><Relationship Id="rId7" Type="http://schemas.openxmlformats.org/officeDocument/2006/relationships/image" Target="../media/image510.png"/><Relationship Id="rId2" Type="http://schemas.openxmlformats.org/officeDocument/2006/relationships/image" Target="../media/image150.png"/><Relationship Id="rId1" Type="http://schemas.openxmlformats.org/officeDocument/2006/relationships/slideLayout" Target="../slideLayouts/slideLayout1.xml"/><Relationship Id="rId6" Type="http://schemas.openxmlformats.org/officeDocument/2006/relationships/customXml" Target="../ink/ink127.xml"/><Relationship Id="rId5" Type="http://schemas.openxmlformats.org/officeDocument/2006/relationships/image" Target="../media/image151.png"/><Relationship Id="rId10" Type="http://schemas.openxmlformats.org/officeDocument/2006/relationships/image" Target="../media/image153.png"/><Relationship Id="rId4" Type="http://schemas.openxmlformats.org/officeDocument/2006/relationships/image" Target="../media/image106.png"/><Relationship Id="rId9" Type="http://schemas.openxmlformats.org/officeDocument/2006/relationships/customXml" Target="../ink/ink128.xml"/></Relationships>
</file>

<file path=ppt/slides/_rels/slide78.xml.rels><?xml version="1.0" encoding="UTF-8" standalone="yes"?>
<Relationships xmlns="http://schemas.openxmlformats.org/package/2006/relationships"><Relationship Id="rId3" Type="http://schemas.openxmlformats.org/officeDocument/2006/relationships/customXml" Target="../ink/ink129.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820.png"/><Relationship Id="rId5" Type="http://schemas.openxmlformats.org/officeDocument/2006/relationships/customXml" Target="../ink/ink130.xml"/><Relationship Id="rId4" Type="http://schemas.openxmlformats.org/officeDocument/2006/relationships/image" Target="../media/image810.png"/></Relationships>
</file>

<file path=ppt/slides/_rels/slide79.xml.rels><?xml version="1.0" encoding="UTF-8" standalone="yes"?>
<Relationships xmlns="http://schemas.openxmlformats.org/package/2006/relationships"><Relationship Id="rId3" Type="http://schemas.openxmlformats.org/officeDocument/2006/relationships/customXml" Target="../ink/ink131.xm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820.pn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106.png"/><Relationship Id="rId7" Type="http://schemas.openxmlformats.org/officeDocument/2006/relationships/image" Target="../media/image155.png"/><Relationship Id="rId2" Type="http://schemas.openxmlformats.org/officeDocument/2006/relationships/image" Target="../media/image105.png"/><Relationship Id="rId1" Type="http://schemas.openxmlformats.org/officeDocument/2006/relationships/slideLayout" Target="../slideLayouts/slideLayout1.xml"/><Relationship Id="rId6" Type="http://schemas.openxmlformats.org/officeDocument/2006/relationships/image" Target="../media/image154.png"/><Relationship Id="rId5" Type="http://schemas.openxmlformats.org/officeDocument/2006/relationships/image" Target="../media/image870.png"/><Relationship Id="rId4" Type="http://schemas.openxmlformats.org/officeDocument/2006/relationships/customXml" Target="../ink/ink132.xml"/></Relationships>
</file>

<file path=ppt/slides/_rels/slide9.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customXml" Target="../ink/ink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19843" y="278469"/>
            <a:ext cx="2073896" cy="523220"/>
          </a:xfrm>
          <a:prstGeom prst="rect">
            <a:avLst/>
          </a:prstGeom>
          <a:noFill/>
        </p:spPr>
        <p:txBody>
          <a:bodyPr wrap="square" rtlCol="0">
            <a:spAutoFit/>
          </a:bodyPr>
          <a:lstStyle/>
          <a:p>
            <a:r>
              <a:rPr lang="en-US" sz="2800" b="1" u="sng" dirty="0"/>
              <a:t>Hierarchy</a:t>
            </a:r>
          </a:p>
        </p:txBody>
      </p:sp>
      <p:sp>
        <p:nvSpPr>
          <p:cNvPr id="11" name="TextBox 10">
            <a:extLst>
              <a:ext uri="{FF2B5EF4-FFF2-40B4-BE49-F238E27FC236}">
                <a16:creationId xmlns:a16="http://schemas.microsoft.com/office/drawing/2014/main" id="{00C0A98F-CD8D-4239-9506-293979D17965}"/>
              </a:ext>
            </a:extLst>
          </p:cNvPr>
          <p:cNvSpPr txBox="1"/>
          <p:nvPr/>
        </p:nvSpPr>
        <p:spPr>
          <a:xfrm>
            <a:off x="1498862" y="1655744"/>
            <a:ext cx="2281285" cy="369332"/>
          </a:xfrm>
          <a:prstGeom prst="rect">
            <a:avLst/>
          </a:prstGeom>
          <a:noFill/>
          <a:ln>
            <a:solidFill>
              <a:schemeClr val="accent1"/>
            </a:solidFill>
          </a:ln>
        </p:spPr>
        <p:txBody>
          <a:bodyPr wrap="square" rtlCol="0">
            <a:spAutoFit/>
          </a:bodyPr>
          <a:lstStyle/>
          <a:p>
            <a:r>
              <a:rPr lang="en-US" dirty="0"/>
              <a:t>HTML/CSS</a:t>
            </a:r>
          </a:p>
        </p:txBody>
      </p:sp>
      <p:sp>
        <p:nvSpPr>
          <p:cNvPr id="12" name="TextBox 11">
            <a:extLst>
              <a:ext uri="{FF2B5EF4-FFF2-40B4-BE49-F238E27FC236}">
                <a16:creationId xmlns:a16="http://schemas.microsoft.com/office/drawing/2014/main" id="{B37F2CC0-9F3C-473E-A7EC-4B1ADE23032E}"/>
              </a:ext>
            </a:extLst>
          </p:cNvPr>
          <p:cNvSpPr txBox="1"/>
          <p:nvPr/>
        </p:nvSpPr>
        <p:spPr>
          <a:xfrm>
            <a:off x="3294668" y="3369801"/>
            <a:ext cx="1173638" cy="369332"/>
          </a:xfrm>
          <a:prstGeom prst="rect">
            <a:avLst/>
          </a:prstGeom>
          <a:noFill/>
          <a:ln>
            <a:solidFill>
              <a:schemeClr val="accent1"/>
            </a:solidFill>
          </a:ln>
        </p:spPr>
        <p:txBody>
          <a:bodyPr wrap="square" rtlCol="0">
            <a:spAutoFit/>
          </a:bodyPr>
          <a:lstStyle/>
          <a:p>
            <a:r>
              <a:rPr lang="en-US" dirty="0" err="1"/>
              <a:t>Javascript</a:t>
            </a:r>
            <a:endParaRPr lang="en-US" dirty="0"/>
          </a:p>
        </p:txBody>
      </p:sp>
      <p:sp>
        <p:nvSpPr>
          <p:cNvPr id="13" name="TextBox 12">
            <a:extLst>
              <a:ext uri="{FF2B5EF4-FFF2-40B4-BE49-F238E27FC236}">
                <a16:creationId xmlns:a16="http://schemas.microsoft.com/office/drawing/2014/main" id="{FE4D0901-E6C6-4096-A666-421F917F3187}"/>
              </a:ext>
            </a:extLst>
          </p:cNvPr>
          <p:cNvSpPr txBox="1"/>
          <p:nvPr/>
        </p:nvSpPr>
        <p:spPr>
          <a:xfrm>
            <a:off x="1616697" y="3369801"/>
            <a:ext cx="730578" cy="369332"/>
          </a:xfrm>
          <a:prstGeom prst="rect">
            <a:avLst/>
          </a:prstGeom>
          <a:noFill/>
          <a:ln>
            <a:solidFill>
              <a:schemeClr val="accent1"/>
            </a:solidFill>
          </a:ln>
        </p:spPr>
        <p:txBody>
          <a:bodyPr wrap="square" rtlCol="0">
            <a:spAutoFit/>
          </a:bodyPr>
          <a:lstStyle/>
          <a:p>
            <a:r>
              <a:rPr lang="en-US" dirty="0"/>
              <a:t>PHP</a:t>
            </a:r>
          </a:p>
        </p:txBody>
      </p:sp>
      <p:sp>
        <p:nvSpPr>
          <p:cNvPr id="14" name="TextBox 13">
            <a:extLst>
              <a:ext uri="{FF2B5EF4-FFF2-40B4-BE49-F238E27FC236}">
                <a16:creationId xmlns:a16="http://schemas.microsoft.com/office/drawing/2014/main" id="{831F43E1-575C-468D-8498-A7EE39B49543}"/>
              </a:ext>
            </a:extLst>
          </p:cNvPr>
          <p:cNvSpPr txBox="1"/>
          <p:nvPr/>
        </p:nvSpPr>
        <p:spPr>
          <a:xfrm>
            <a:off x="1630834" y="4737868"/>
            <a:ext cx="857840" cy="369332"/>
          </a:xfrm>
          <a:prstGeom prst="rect">
            <a:avLst/>
          </a:prstGeom>
          <a:noFill/>
          <a:ln>
            <a:solidFill>
              <a:schemeClr val="accent1"/>
            </a:solidFill>
          </a:ln>
        </p:spPr>
        <p:txBody>
          <a:bodyPr wrap="square" rtlCol="0">
            <a:spAutoFit/>
          </a:bodyPr>
          <a:lstStyle/>
          <a:p>
            <a:r>
              <a:rPr lang="en-US" dirty="0"/>
              <a:t>SQL</a:t>
            </a:r>
          </a:p>
        </p:txBody>
      </p:sp>
      <p:sp>
        <p:nvSpPr>
          <p:cNvPr id="15" name="TextBox 14">
            <a:extLst>
              <a:ext uri="{FF2B5EF4-FFF2-40B4-BE49-F238E27FC236}">
                <a16:creationId xmlns:a16="http://schemas.microsoft.com/office/drawing/2014/main" id="{F0F42DB3-35F7-45FE-ADB7-61A98AA00B43}"/>
              </a:ext>
            </a:extLst>
          </p:cNvPr>
          <p:cNvSpPr txBox="1"/>
          <p:nvPr/>
        </p:nvSpPr>
        <p:spPr>
          <a:xfrm>
            <a:off x="1616697" y="6035499"/>
            <a:ext cx="1480007" cy="369332"/>
          </a:xfrm>
          <a:prstGeom prst="rect">
            <a:avLst/>
          </a:prstGeom>
          <a:noFill/>
          <a:ln>
            <a:solidFill>
              <a:schemeClr val="accent1"/>
            </a:solidFill>
          </a:ln>
        </p:spPr>
        <p:txBody>
          <a:bodyPr wrap="square" rtlCol="0">
            <a:spAutoFit/>
          </a:bodyPr>
          <a:lstStyle/>
          <a:p>
            <a:r>
              <a:rPr lang="en-US" dirty="0"/>
              <a:t>Databases</a:t>
            </a:r>
          </a:p>
        </p:txBody>
      </p:sp>
      <p:cxnSp>
        <p:nvCxnSpPr>
          <p:cNvPr id="17" name="Straight Arrow Connector 16">
            <a:extLst>
              <a:ext uri="{FF2B5EF4-FFF2-40B4-BE49-F238E27FC236}">
                <a16:creationId xmlns:a16="http://schemas.microsoft.com/office/drawing/2014/main" id="{10AE7A69-B86F-4104-8049-E5A24430201E}"/>
              </a:ext>
            </a:extLst>
          </p:cNvPr>
          <p:cNvCxnSpPr/>
          <p:nvPr/>
        </p:nvCxnSpPr>
        <p:spPr>
          <a:xfrm>
            <a:off x="1907356" y="2236899"/>
            <a:ext cx="0" cy="83518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8" name="Straight Arrow Connector 17">
            <a:extLst>
              <a:ext uri="{FF2B5EF4-FFF2-40B4-BE49-F238E27FC236}">
                <a16:creationId xmlns:a16="http://schemas.microsoft.com/office/drawing/2014/main" id="{9AA471C7-F474-4DC4-A0DB-ED7766F59C86}"/>
              </a:ext>
            </a:extLst>
          </p:cNvPr>
          <p:cNvCxnSpPr/>
          <p:nvPr/>
        </p:nvCxnSpPr>
        <p:spPr>
          <a:xfrm>
            <a:off x="3619894" y="2236899"/>
            <a:ext cx="0" cy="83518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9" name="Straight Arrow Connector 18">
            <a:extLst>
              <a:ext uri="{FF2B5EF4-FFF2-40B4-BE49-F238E27FC236}">
                <a16:creationId xmlns:a16="http://schemas.microsoft.com/office/drawing/2014/main" id="{636E049D-9B69-40FA-8F99-8C31AA47316B}"/>
              </a:ext>
            </a:extLst>
          </p:cNvPr>
          <p:cNvCxnSpPr/>
          <p:nvPr/>
        </p:nvCxnSpPr>
        <p:spPr>
          <a:xfrm>
            <a:off x="1907356" y="3815500"/>
            <a:ext cx="0" cy="83518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0" name="Straight Arrow Connector 19">
            <a:extLst>
              <a:ext uri="{FF2B5EF4-FFF2-40B4-BE49-F238E27FC236}">
                <a16:creationId xmlns:a16="http://schemas.microsoft.com/office/drawing/2014/main" id="{BD745056-3A9C-4D4A-B779-DF84A4404664}"/>
              </a:ext>
            </a:extLst>
          </p:cNvPr>
          <p:cNvCxnSpPr>
            <a:cxnSpLocks/>
          </p:cNvCxnSpPr>
          <p:nvPr/>
        </p:nvCxnSpPr>
        <p:spPr>
          <a:xfrm>
            <a:off x="1907356" y="5213239"/>
            <a:ext cx="0" cy="71622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1" name="Straight Arrow Connector 20">
            <a:extLst>
              <a:ext uri="{FF2B5EF4-FFF2-40B4-BE49-F238E27FC236}">
                <a16:creationId xmlns:a16="http://schemas.microsoft.com/office/drawing/2014/main" id="{006644B4-BB7B-4826-BB9C-03181B7D4087}"/>
              </a:ext>
            </a:extLst>
          </p:cNvPr>
          <p:cNvCxnSpPr>
            <a:cxnSpLocks/>
          </p:cNvCxnSpPr>
          <p:nvPr/>
        </p:nvCxnSpPr>
        <p:spPr>
          <a:xfrm flipH="1">
            <a:off x="2461966" y="3554467"/>
            <a:ext cx="634738"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3" name="TextBox 22">
            <a:extLst>
              <a:ext uri="{FF2B5EF4-FFF2-40B4-BE49-F238E27FC236}">
                <a16:creationId xmlns:a16="http://schemas.microsoft.com/office/drawing/2014/main" id="{A5A06F0B-B490-44C7-9934-113D20B56167}"/>
              </a:ext>
            </a:extLst>
          </p:cNvPr>
          <p:cNvSpPr txBox="1"/>
          <p:nvPr/>
        </p:nvSpPr>
        <p:spPr>
          <a:xfrm>
            <a:off x="902543" y="2420439"/>
            <a:ext cx="857840" cy="369332"/>
          </a:xfrm>
          <a:prstGeom prst="rect">
            <a:avLst/>
          </a:prstGeom>
          <a:noFill/>
        </p:spPr>
        <p:txBody>
          <a:bodyPr wrap="square" rtlCol="0">
            <a:spAutoFit/>
          </a:bodyPr>
          <a:lstStyle/>
          <a:p>
            <a:r>
              <a:rPr lang="en-US" dirty="0"/>
              <a:t>Forms</a:t>
            </a:r>
          </a:p>
        </p:txBody>
      </p:sp>
      <p:sp>
        <p:nvSpPr>
          <p:cNvPr id="25" name="TextBox 24">
            <a:extLst>
              <a:ext uri="{FF2B5EF4-FFF2-40B4-BE49-F238E27FC236}">
                <a16:creationId xmlns:a16="http://schemas.microsoft.com/office/drawing/2014/main" id="{7999AFD7-D8B1-4E21-9A86-22E5C16E2506}"/>
              </a:ext>
            </a:extLst>
          </p:cNvPr>
          <p:cNvSpPr txBox="1"/>
          <p:nvPr/>
        </p:nvSpPr>
        <p:spPr>
          <a:xfrm>
            <a:off x="2436828" y="3000469"/>
            <a:ext cx="857840" cy="369332"/>
          </a:xfrm>
          <a:prstGeom prst="rect">
            <a:avLst/>
          </a:prstGeom>
          <a:noFill/>
        </p:spPr>
        <p:txBody>
          <a:bodyPr wrap="square" rtlCol="0">
            <a:spAutoFit/>
          </a:bodyPr>
          <a:lstStyle/>
          <a:p>
            <a:r>
              <a:rPr lang="en-US" dirty="0"/>
              <a:t>AJAX</a:t>
            </a:r>
          </a:p>
        </p:txBody>
      </p:sp>
      <p:sp>
        <p:nvSpPr>
          <p:cNvPr id="26" name="TextBox 25">
            <a:extLst>
              <a:ext uri="{FF2B5EF4-FFF2-40B4-BE49-F238E27FC236}">
                <a16:creationId xmlns:a16="http://schemas.microsoft.com/office/drawing/2014/main" id="{947AD8B5-5911-4AB8-93E2-50304503D6FF}"/>
              </a:ext>
            </a:extLst>
          </p:cNvPr>
          <p:cNvSpPr txBox="1"/>
          <p:nvPr/>
        </p:nvSpPr>
        <p:spPr>
          <a:xfrm>
            <a:off x="2059754" y="3998447"/>
            <a:ext cx="1117077" cy="369332"/>
          </a:xfrm>
          <a:prstGeom prst="rect">
            <a:avLst/>
          </a:prstGeom>
          <a:noFill/>
        </p:spPr>
        <p:txBody>
          <a:bodyPr wrap="square" rtlCol="0">
            <a:spAutoFit/>
          </a:bodyPr>
          <a:lstStyle/>
          <a:p>
            <a:r>
              <a:rPr lang="en-US" dirty="0"/>
              <a:t>MySQL</a:t>
            </a:r>
          </a:p>
        </p:txBody>
      </p:sp>
    </p:spTree>
    <p:extLst>
      <p:ext uri="{BB962C8B-B14F-4D97-AF65-F5344CB8AC3E}">
        <p14:creationId xmlns:p14="http://schemas.microsoft.com/office/powerpoint/2010/main" val="39200837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400415" y="84839"/>
            <a:ext cx="2804806" cy="584775"/>
          </a:xfrm>
          <a:prstGeom prst="rect">
            <a:avLst/>
          </a:prstGeom>
          <a:noFill/>
        </p:spPr>
        <p:txBody>
          <a:bodyPr wrap="none" rtlCol="0">
            <a:spAutoFit/>
          </a:bodyPr>
          <a:lstStyle/>
          <a:p>
            <a:pPr algn="ctr"/>
            <a:r>
              <a:rPr lang="en-US" sz="3200" b="1" u="sng"/>
              <a:t>SQL Formatting</a:t>
            </a:r>
            <a:endParaRPr lang="en-US" sz="1600" b="1" u="sng"/>
          </a:p>
        </p:txBody>
      </p:sp>
      <p:sp>
        <p:nvSpPr>
          <p:cNvPr id="3" name="TextBox 2">
            <a:extLst>
              <a:ext uri="{FF2B5EF4-FFF2-40B4-BE49-F238E27FC236}">
                <a16:creationId xmlns:a16="http://schemas.microsoft.com/office/drawing/2014/main" id="{506ED119-F0D1-44F5-A280-C096C6DBD512}"/>
              </a:ext>
            </a:extLst>
          </p:cNvPr>
          <p:cNvSpPr txBox="1"/>
          <p:nvPr/>
        </p:nvSpPr>
        <p:spPr>
          <a:xfrm>
            <a:off x="533142" y="1168432"/>
            <a:ext cx="3421930" cy="338554"/>
          </a:xfrm>
          <a:prstGeom prst="rect">
            <a:avLst/>
          </a:prstGeom>
          <a:noFill/>
        </p:spPr>
        <p:txBody>
          <a:bodyPr wrap="square" rtlCol="0">
            <a:spAutoFit/>
          </a:bodyPr>
          <a:lstStyle/>
          <a:p>
            <a:r>
              <a:rPr lang="en-US" sz="1600"/>
              <a:t>All pretty self-explanatory.</a:t>
            </a:r>
            <a:endParaRPr lang="en-US"/>
          </a:p>
        </p:txBody>
      </p:sp>
      <p:sp>
        <p:nvSpPr>
          <p:cNvPr id="9" name="TextBox 8">
            <a:extLst>
              <a:ext uri="{FF2B5EF4-FFF2-40B4-BE49-F238E27FC236}">
                <a16:creationId xmlns:a16="http://schemas.microsoft.com/office/drawing/2014/main" id="{43B4D7BF-D7FD-47CA-B4DC-B7DD09F6CD44}"/>
              </a:ext>
            </a:extLst>
          </p:cNvPr>
          <p:cNvSpPr txBox="1"/>
          <p:nvPr/>
        </p:nvSpPr>
        <p:spPr>
          <a:xfrm>
            <a:off x="533142" y="1638722"/>
            <a:ext cx="10383099" cy="830997"/>
          </a:xfrm>
          <a:prstGeom prst="rect">
            <a:avLst/>
          </a:prstGeom>
          <a:noFill/>
        </p:spPr>
        <p:txBody>
          <a:bodyPr wrap="square" rtlCol="0">
            <a:spAutoFit/>
          </a:bodyPr>
          <a:lstStyle/>
          <a:p>
            <a:r>
              <a:rPr lang="en-US" sz="1600" dirty="0"/>
              <a:t>Note keywords are not case sensitive!  But going to write as upper case, FWIW</a:t>
            </a:r>
            <a:r>
              <a:rPr lang="en-US" sz="1600"/>
              <a:t>.  </a:t>
            </a:r>
          </a:p>
          <a:p>
            <a:endParaRPr lang="en-US" sz="1600"/>
          </a:p>
          <a:p>
            <a:r>
              <a:rPr lang="en-US" sz="1600"/>
              <a:t>Note </a:t>
            </a:r>
            <a:r>
              <a:rPr lang="en-US" sz="1600" dirty="0"/>
              <a:t>commands end with </a:t>
            </a:r>
            <a:r>
              <a:rPr lang="en-US" sz="1600"/>
              <a:t>semicolon.  As such, you can write a command over multiple lines:</a:t>
            </a:r>
            <a:endParaRPr lang="en-US" dirty="0"/>
          </a:p>
        </p:txBody>
      </p:sp>
      <p:pic>
        <p:nvPicPr>
          <p:cNvPr id="2" name="Picture 1">
            <a:extLst>
              <a:ext uri="{FF2B5EF4-FFF2-40B4-BE49-F238E27FC236}">
                <a16:creationId xmlns:a16="http://schemas.microsoft.com/office/drawing/2014/main" id="{32573BD8-E4E7-221F-092C-9FE398103385}"/>
              </a:ext>
            </a:extLst>
          </p:cNvPr>
          <p:cNvPicPr>
            <a:picLocks noChangeAspect="1"/>
          </p:cNvPicPr>
          <p:nvPr/>
        </p:nvPicPr>
        <p:blipFill>
          <a:blip r:embed="rId2"/>
          <a:stretch>
            <a:fillRect/>
          </a:stretch>
        </p:blipFill>
        <p:spPr>
          <a:xfrm>
            <a:off x="621632" y="2714826"/>
            <a:ext cx="1714739" cy="724001"/>
          </a:xfrm>
          <a:prstGeom prst="rect">
            <a:avLst/>
          </a:prstGeom>
        </p:spPr>
      </p:pic>
    </p:spTree>
    <p:extLst>
      <p:ext uri="{BB962C8B-B14F-4D97-AF65-F5344CB8AC3E}">
        <p14:creationId xmlns:p14="http://schemas.microsoft.com/office/powerpoint/2010/main" val="2493582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666699" y="242155"/>
            <a:ext cx="4193584" cy="584775"/>
          </a:xfrm>
          <a:prstGeom prst="rect">
            <a:avLst/>
          </a:prstGeom>
          <a:noFill/>
        </p:spPr>
        <p:txBody>
          <a:bodyPr wrap="none" rtlCol="0">
            <a:spAutoFit/>
          </a:bodyPr>
          <a:lstStyle/>
          <a:p>
            <a:pPr algn="ctr"/>
            <a:r>
              <a:rPr lang="en-US" sz="3200" b="1" u="sng"/>
              <a:t>SQL Creating Databases</a:t>
            </a:r>
            <a:endParaRPr lang="en-US" sz="1600" b="1" u="sng"/>
          </a:p>
        </p:txBody>
      </p:sp>
      <p:sp>
        <p:nvSpPr>
          <p:cNvPr id="5" name="TextBox 4">
            <a:extLst>
              <a:ext uri="{FF2B5EF4-FFF2-40B4-BE49-F238E27FC236}">
                <a16:creationId xmlns:a16="http://schemas.microsoft.com/office/drawing/2014/main" id="{1C10B97D-EFF2-40ED-B5E6-F62FB9AC82A2}"/>
              </a:ext>
            </a:extLst>
          </p:cNvPr>
          <p:cNvSpPr txBox="1"/>
          <p:nvPr/>
        </p:nvSpPr>
        <p:spPr>
          <a:xfrm flipH="1">
            <a:off x="533143" y="2202762"/>
            <a:ext cx="4057711" cy="369332"/>
          </a:xfrm>
          <a:prstGeom prst="rect">
            <a:avLst/>
          </a:prstGeom>
          <a:noFill/>
        </p:spPr>
        <p:txBody>
          <a:bodyPr wrap="square" rtlCol="0">
            <a:spAutoFit/>
          </a:bodyPr>
          <a:lstStyle/>
          <a:p>
            <a:r>
              <a:rPr lang="en-US"/>
              <a:t>CREATE DATABASE   name_of_database;</a:t>
            </a:r>
          </a:p>
        </p:txBody>
      </p:sp>
      <p:sp>
        <p:nvSpPr>
          <p:cNvPr id="10" name="TextBox 9">
            <a:extLst>
              <a:ext uri="{FF2B5EF4-FFF2-40B4-BE49-F238E27FC236}">
                <a16:creationId xmlns:a16="http://schemas.microsoft.com/office/drawing/2014/main" id="{F25753A5-568A-40E9-8595-4F0D25ABC0C6}"/>
              </a:ext>
            </a:extLst>
          </p:cNvPr>
          <p:cNvSpPr txBox="1"/>
          <p:nvPr/>
        </p:nvSpPr>
        <p:spPr>
          <a:xfrm flipH="1">
            <a:off x="533145" y="2967905"/>
            <a:ext cx="4057711" cy="369332"/>
          </a:xfrm>
          <a:prstGeom prst="rect">
            <a:avLst/>
          </a:prstGeom>
          <a:noFill/>
        </p:spPr>
        <p:txBody>
          <a:bodyPr wrap="square" rtlCol="0">
            <a:spAutoFit/>
          </a:bodyPr>
          <a:lstStyle/>
          <a:p>
            <a:r>
              <a:rPr lang="en-US"/>
              <a:t>DROP DATABASE   name_of_database;</a:t>
            </a:r>
          </a:p>
        </p:txBody>
      </p:sp>
      <p:sp>
        <p:nvSpPr>
          <p:cNvPr id="11" name="TextBox 10">
            <a:extLst>
              <a:ext uri="{FF2B5EF4-FFF2-40B4-BE49-F238E27FC236}">
                <a16:creationId xmlns:a16="http://schemas.microsoft.com/office/drawing/2014/main" id="{D67B1B78-21D0-4793-9AA3-39A4F07DF91C}"/>
              </a:ext>
            </a:extLst>
          </p:cNvPr>
          <p:cNvSpPr txBox="1"/>
          <p:nvPr/>
        </p:nvSpPr>
        <p:spPr>
          <a:xfrm flipH="1">
            <a:off x="533142" y="3638778"/>
            <a:ext cx="7847287" cy="369332"/>
          </a:xfrm>
          <a:prstGeom prst="rect">
            <a:avLst/>
          </a:prstGeom>
          <a:noFill/>
        </p:spPr>
        <p:txBody>
          <a:bodyPr wrap="square" rtlCol="0">
            <a:spAutoFit/>
          </a:bodyPr>
          <a:lstStyle/>
          <a:p>
            <a:r>
              <a:rPr lang="en-US"/>
              <a:t>BACKUP DATABASE   name_of_database     TO DISK   ‘path to name_of_database’; </a:t>
            </a:r>
          </a:p>
        </p:txBody>
      </p:sp>
      <p:sp>
        <p:nvSpPr>
          <p:cNvPr id="12" name="TextBox 11">
            <a:extLst>
              <a:ext uri="{FF2B5EF4-FFF2-40B4-BE49-F238E27FC236}">
                <a16:creationId xmlns:a16="http://schemas.microsoft.com/office/drawing/2014/main" id="{2E9C5971-960E-4355-81BA-B5827494F0A3}"/>
              </a:ext>
            </a:extLst>
          </p:cNvPr>
          <p:cNvSpPr txBox="1"/>
          <p:nvPr/>
        </p:nvSpPr>
        <p:spPr>
          <a:xfrm flipH="1">
            <a:off x="533142" y="1454230"/>
            <a:ext cx="2841653" cy="369332"/>
          </a:xfrm>
          <a:prstGeom prst="rect">
            <a:avLst/>
          </a:prstGeom>
          <a:noFill/>
        </p:spPr>
        <p:txBody>
          <a:bodyPr wrap="square" rtlCol="0">
            <a:spAutoFit/>
          </a:bodyPr>
          <a:lstStyle/>
          <a:p>
            <a:r>
              <a:rPr lang="en-US"/>
              <a:t>SHOW DATABASES;</a:t>
            </a:r>
          </a:p>
        </p:txBody>
      </p:sp>
      <p:sp>
        <p:nvSpPr>
          <p:cNvPr id="13" name="TextBox 12">
            <a:extLst>
              <a:ext uri="{FF2B5EF4-FFF2-40B4-BE49-F238E27FC236}">
                <a16:creationId xmlns:a16="http://schemas.microsoft.com/office/drawing/2014/main" id="{F30E4E52-5FA8-4280-82A7-F7963049CB17}"/>
              </a:ext>
            </a:extLst>
          </p:cNvPr>
          <p:cNvSpPr txBox="1"/>
          <p:nvPr/>
        </p:nvSpPr>
        <p:spPr>
          <a:xfrm flipH="1">
            <a:off x="533143" y="4289601"/>
            <a:ext cx="4057711" cy="369332"/>
          </a:xfrm>
          <a:prstGeom prst="rect">
            <a:avLst/>
          </a:prstGeom>
          <a:noFill/>
        </p:spPr>
        <p:txBody>
          <a:bodyPr wrap="square" rtlCol="0">
            <a:spAutoFit/>
          </a:bodyPr>
          <a:lstStyle/>
          <a:p>
            <a:r>
              <a:rPr lang="en-US"/>
              <a:t>USE DATABASE   name_of_database;</a:t>
            </a:r>
          </a:p>
        </p:txBody>
      </p:sp>
    </p:spTree>
    <p:extLst>
      <p:ext uri="{BB962C8B-B14F-4D97-AF65-F5344CB8AC3E}">
        <p14:creationId xmlns:p14="http://schemas.microsoft.com/office/powerpoint/2010/main" val="1948006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801605" y="84839"/>
            <a:ext cx="4002442" cy="584775"/>
          </a:xfrm>
          <a:prstGeom prst="rect">
            <a:avLst/>
          </a:prstGeom>
          <a:noFill/>
        </p:spPr>
        <p:txBody>
          <a:bodyPr wrap="none" rtlCol="0">
            <a:spAutoFit/>
          </a:bodyPr>
          <a:lstStyle/>
          <a:p>
            <a:pPr algn="ctr"/>
            <a:r>
              <a:rPr lang="en-US" sz="3200" b="1" u="sng"/>
              <a:t>SQL Creating Variables</a:t>
            </a:r>
            <a:endParaRPr lang="en-US" sz="1600" b="1" u="sng"/>
          </a:p>
        </p:txBody>
      </p:sp>
      <p:sp>
        <p:nvSpPr>
          <p:cNvPr id="12" name="TextBox 11">
            <a:extLst>
              <a:ext uri="{FF2B5EF4-FFF2-40B4-BE49-F238E27FC236}">
                <a16:creationId xmlns:a16="http://schemas.microsoft.com/office/drawing/2014/main" id="{2E9C5971-960E-4355-81BA-B5827494F0A3}"/>
              </a:ext>
            </a:extLst>
          </p:cNvPr>
          <p:cNvSpPr txBox="1"/>
          <p:nvPr/>
        </p:nvSpPr>
        <p:spPr>
          <a:xfrm flipH="1">
            <a:off x="6692402" y="4102243"/>
            <a:ext cx="805464" cy="369332"/>
          </a:xfrm>
          <a:prstGeom prst="rect">
            <a:avLst/>
          </a:prstGeom>
          <a:noFill/>
        </p:spPr>
        <p:txBody>
          <a:bodyPr wrap="square" rtlCol="0">
            <a:spAutoFit/>
          </a:bodyPr>
          <a:lstStyle/>
          <a:p>
            <a:r>
              <a:rPr lang="en-US"/>
              <a:t>CHAR</a:t>
            </a:r>
          </a:p>
        </p:txBody>
      </p:sp>
      <p:sp>
        <p:nvSpPr>
          <p:cNvPr id="3" name="TextBox 2">
            <a:extLst>
              <a:ext uri="{FF2B5EF4-FFF2-40B4-BE49-F238E27FC236}">
                <a16:creationId xmlns:a16="http://schemas.microsoft.com/office/drawing/2014/main" id="{506ED119-F0D1-44F5-A280-C096C6DBD512}"/>
              </a:ext>
            </a:extLst>
          </p:cNvPr>
          <p:cNvSpPr txBox="1"/>
          <p:nvPr/>
        </p:nvSpPr>
        <p:spPr>
          <a:xfrm>
            <a:off x="6654693" y="3741180"/>
            <a:ext cx="2012096" cy="307777"/>
          </a:xfrm>
          <a:prstGeom prst="rect">
            <a:avLst/>
          </a:prstGeom>
          <a:noFill/>
        </p:spPr>
        <p:txBody>
          <a:bodyPr wrap="square" rtlCol="0">
            <a:spAutoFit/>
          </a:bodyPr>
          <a:lstStyle/>
          <a:p>
            <a:r>
              <a:rPr lang="en-US" sz="1400"/>
              <a:t>Some data types:</a:t>
            </a:r>
            <a:endParaRPr lang="en-US" sz="1600"/>
          </a:p>
        </p:txBody>
      </p:sp>
      <p:sp>
        <p:nvSpPr>
          <p:cNvPr id="9" name="TextBox 8">
            <a:extLst>
              <a:ext uri="{FF2B5EF4-FFF2-40B4-BE49-F238E27FC236}">
                <a16:creationId xmlns:a16="http://schemas.microsoft.com/office/drawing/2014/main" id="{6BDB0D71-9DC6-4002-A8C2-CBC6F92C211A}"/>
              </a:ext>
            </a:extLst>
          </p:cNvPr>
          <p:cNvSpPr txBox="1"/>
          <p:nvPr/>
        </p:nvSpPr>
        <p:spPr>
          <a:xfrm flipH="1">
            <a:off x="6692400" y="4704479"/>
            <a:ext cx="2700253" cy="369332"/>
          </a:xfrm>
          <a:prstGeom prst="rect">
            <a:avLst/>
          </a:prstGeom>
          <a:noFill/>
        </p:spPr>
        <p:txBody>
          <a:bodyPr wrap="square" rtlCol="0">
            <a:spAutoFit/>
          </a:bodyPr>
          <a:lstStyle/>
          <a:p>
            <a:r>
              <a:rPr lang="en-US"/>
              <a:t>VARCHAR(size in bytes)</a:t>
            </a:r>
          </a:p>
        </p:txBody>
      </p:sp>
      <p:sp>
        <p:nvSpPr>
          <p:cNvPr id="14" name="TextBox 13">
            <a:extLst>
              <a:ext uri="{FF2B5EF4-FFF2-40B4-BE49-F238E27FC236}">
                <a16:creationId xmlns:a16="http://schemas.microsoft.com/office/drawing/2014/main" id="{A7449A60-0C7B-427F-88BA-366D3F0CA3ED}"/>
              </a:ext>
            </a:extLst>
          </p:cNvPr>
          <p:cNvSpPr txBox="1"/>
          <p:nvPr/>
        </p:nvSpPr>
        <p:spPr>
          <a:xfrm flipH="1">
            <a:off x="6720681" y="4996490"/>
            <a:ext cx="711198" cy="369332"/>
          </a:xfrm>
          <a:prstGeom prst="rect">
            <a:avLst/>
          </a:prstGeom>
          <a:noFill/>
        </p:spPr>
        <p:txBody>
          <a:bodyPr wrap="square" rtlCol="0">
            <a:spAutoFit/>
          </a:bodyPr>
          <a:lstStyle/>
          <a:p>
            <a:r>
              <a:rPr lang="en-US"/>
              <a:t>INT</a:t>
            </a:r>
          </a:p>
        </p:txBody>
      </p:sp>
      <p:sp>
        <p:nvSpPr>
          <p:cNvPr id="2" name="TextBox 1">
            <a:extLst>
              <a:ext uri="{FF2B5EF4-FFF2-40B4-BE49-F238E27FC236}">
                <a16:creationId xmlns:a16="http://schemas.microsoft.com/office/drawing/2014/main" id="{D644E2A8-B572-4907-869B-C1252CA136B4}"/>
              </a:ext>
            </a:extLst>
          </p:cNvPr>
          <p:cNvSpPr txBox="1"/>
          <p:nvPr/>
        </p:nvSpPr>
        <p:spPr>
          <a:xfrm>
            <a:off x="376443" y="5192918"/>
            <a:ext cx="1323940" cy="307777"/>
          </a:xfrm>
          <a:prstGeom prst="rect">
            <a:avLst/>
          </a:prstGeom>
          <a:noFill/>
        </p:spPr>
        <p:txBody>
          <a:bodyPr wrap="square" rtlCol="0">
            <a:spAutoFit/>
          </a:bodyPr>
          <a:lstStyle/>
          <a:p>
            <a:r>
              <a:rPr lang="en-US" sz="1400"/>
              <a:t>For example,</a:t>
            </a:r>
          </a:p>
        </p:txBody>
      </p:sp>
      <p:sp>
        <p:nvSpPr>
          <p:cNvPr id="10" name="TextBox 9">
            <a:extLst>
              <a:ext uri="{FF2B5EF4-FFF2-40B4-BE49-F238E27FC236}">
                <a16:creationId xmlns:a16="http://schemas.microsoft.com/office/drawing/2014/main" id="{F82EC2CE-EFC7-4E47-9DB6-1DF8672577C2}"/>
              </a:ext>
            </a:extLst>
          </p:cNvPr>
          <p:cNvSpPr txBox="1"/>
          <p:nvPr/>
        </p:nvSpPr>
        <p:spPr>
          <a:xfrm flipH="1">
            <a:off x="376443" y="3669587"/>
            <a:ext cx="5660270" cy="369332"/>
          </a:xfrm>
          <a:prstGeom prst="rect">
            <a:avLst/>
          </a:prstGeom>
          <a:noFill/>
        </p:spPr>
        <p:txBody>
          <a:bodyPr wrap="square" rtlCol="0">
            <a:spAutoFit/>
          </a:bodyPr>
          <a:lstStyle/>
          <a:p>
            <a:r>
              <a:rPr lang="en-US"/>
              <a:t>DECLARE var_name AS data_type = what_it_equals;</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5410C902-1A0A-4CB1-9875-B94E84F7E1A5}"/>
                  </a:ext>
                </a:extLst>
              </p14:cNvPr>
              <p14:cNvContentPartPr/>
              <p14:nvPr/>
            </p14:nvContentPartPr>
            <p14:xfrm>
              <a:off x="3206578" y="4197128"/>
              <a:ext cx="3329280" cy="263880"/>
            </p14:xfrm>
          </p:contentPart>
        </mc:Choice>
        <mc:Fallback xmlns="">
          <p:pic>
            <p:nvPicPr>
              <p:cNvPr id="5" name="Ink 4">
                <a:extLst>
                  <a:ext uri="{FF2B5EF4-FFF2-40B4-BE49-F238E27FC236}">
                    <a16:creationId xmlns:a16="http://schemas.microsoft.com/office/drawing/2014/main" id="{5410C902-1A0A-4CB1-9875-B94E84F7E1A5}"/>
                  </a:ext>
                </a:extLst>
              </p:cNvPr>
              <p:cNvPicPr/>
              <p:nvPr/>
            </p:nvPicPr>
            <p:blipFill>
              <a:blip r:embed="rId3"/>
              <a:stretch>
                <a:fillRect/>
              </a:stretch>
            </p:blipFill>
            <p:spPr>
              <a:xfrm>
                <a:off x="3188580" y="4179128"/>
                <a:ext cx="3364916" cy="299520"/>
              </a:xfrm>
              <a:prstGeom prst="rect">
                <a:avLst/>
              </a:prstGeom>
            </p:spPr>
          </p:pic>
        </mc:Fallback>
      </mc:AlternateContent>
      <p:sp>
        <p:nvSpPr>
          <p:cNvPr id="11" name="TextBox 10">
            <a:extLst>
              <a:ext uri="{FF2B5EF4-FFF2-40B4-BE49-F238E27FC236}">
                <a16:creationId xmlns:a16="http://schemas.microsoft.com/office/drawing/2014/main" id="{4A11BE18-0109-43FB-A9EB-619E23FBC05E}"/>
              </a:ext>
            </a:extLst>
          </p:cNvPr>
          <p:cNvSpPr txBox="1"/>
          <p:nvPr/>
        </p:nvSpPr>
        <p:spPr>
          <a:xfrm flipH="1">
            <a:off x="6682974" y="4412468"/>
            <a:ext cx="1418207" cy="369332"/>
          </a:xfrm>
          <a:prstGeom prst="rect">
            <a:avLst/>
          </a:prstGeom>
          <a:noFill/>
        </p:spPr>
        <p:txBody>
          <a:bodyPr wrap="square" rtlCol="0">
            <a:spAutoFit/>
          </a:bodyPr>
          <a:lstStyle/>
          <a:p>
            <a:r>
              <a:rPr lang="en-US"/>
              <a:t>VARCHAR</a:t>
            </a:r>
          </a:p>
        </p:txBody>
      </p:sp>
      <p:sp>
        <p:nvSpPr>
          <p:cNvPr id="13" name="TextBox 12">
            <a:extLst>
              <a:ext uri="{FF2B5EF4-FFF2-40B4-BE49-F238E27FC236}">
                <a16:creationId xmlns:a16="http://schemas.microsoft.com/office/drawing/2014/main" id="{122B8A73-322B-40F6-9D06-A061CA9B822E}"/>
              </a:ext>
            </a:extLst>
          </p:cNvPr>
          <p:cNvSpPr txBox="1"/>
          <p:nvPr/>
        </p:nvSpPr>
        <p:spPr>
          <a:xfrm>
            <a:off x="376443" y="3325945"/>
            <a:ext cx="3545522" cy="307777"/>
          </a:xfrm>
          <a:prstGeom prst="rect">
            <a:avLst/>
          </a:prstGeom>
          <a:noFill/>
        </p:spPr>
        <p:txBody>
          <a:bodyPr wrap="square" rtlCol="0">
            <a:spAutoFit/>
          </a:bodyPr>
          <a:lstStyle/>
          <a:p>
            <a:r>
              <a:rPr lang="en-US" sz="1400" dirty="0"/>
              <a:t>We can declare and instantiate variables via:</a:t>
            </a:r>
          </a:p>
        </p:txBody>
      </p:sp>
      <p:sp>
        <p:nvSpPr>
          <p:cNvPr id="15" name="TextBox 14">
            <a:extLst>
              <a:ext uri="{FF2B5EF4-FFF2-40B4-BE49-F238E27FC236}">
                <a16:creationId xmlns:a16="http://schemas.microsoft.com/office/drawing/2014/main" id="{9715A101-C80F-45A6-B55D-D078B1A51260}"/>
              </a:ext>
            </a:extLst>
          </p:cNvPr>
          <p:cNvSpPr txBox="1"/>
          <p:nvPr/>
        </p:nvSpPr>
        <p:spPr>
          <a:xfrm flipH="1">
            <a:off x="376443" y="5572425"/>
            <a:ext cx="5660270" cy="646331"/>
          </a:xfrm>
          <a:prstGeom prst="rect">
            <a:avLst/>
          </a:prstGeom>
          <a:noFill/>
        </p:spPr>
        <p:txBody>
          <a:bodyPr wrap="square" rtlCol="0">
            <a:spAutoFit/>
          </a:bodyPr>
          <a:lstStyle/>
          <a:p>
            <a:r>
              <a:rPr lang="en-US"/>
              <a:t>DECLARE age AS INT = 17;</a:t>
            </a:r>
          </a:p>
          <a:p>
            <a:r>
              <a:rPr lang="en-US"/>
              <a:t>DECLARE gender AS VARCHAR = ‘male’;</a:t>
            </a:r>
          </a:p>
        </p:txBody>
      </p:sp>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4F3684F7-F666-4A8C-BA77-3704F04BF4F0}"/>
                  </a:ext>
                </a:extLst>
              </p14:cNvPr>
              <p14:cNvContentPartPr/>
              <p14:nvPr/>
            </p14:nvContentPartPr>
            <p14:xfrm>
              <a:off x="4301536" y="5946201"/>
              <a:ext cx="1442160" cy="104760"/>
            </p14:xfrm>
          </p:contentPart>
        </mc:Choice>
        <mc:Fallback xmlns="">
          <p:pic>
            <p:nvPicPr>
              <p:cNvPr id="6" name="Ink 5">
                <a:extLst>
                  <a:ext uri="{FF2B5EF4-FFF2-40B4-BE49-F238E27FC236}">
                    <a16:creationId xmlns:a16="http://schemas.microsoft.com/office/drawing/2014/main" id="{4F3684F7-F666-4A8C-BA77-3704F04BF4F0}"/>
                  </a:ext>
                </a:extLst>
              </p:cNvPr>
              <p:cNvPicPr/>
              <p:nvPr/>
            </p:nvPicPr>
            <p:blipFill>
              <a:blip r:embed="rId5"/>
              <a:stretch>
                <a:fillRect/>
              </a:stretch>
            </p:blipFill>
            <p:spPr>
              <a:xfrm>
                <a:off x="4292536" y="5937232"/>
                <a:ext cx="1459800" cy="122340"/>
              </a:xfrm>
              <a:prstGeom prst="rect">
                <a:avLst/>
              </a:prstGeom>
            </p:spPr>
          </p:pic>
        </mc:Fallback>
      </mc:AlternateContent>
      <p:sp>
        <p:nvSpPr>
          <p:cNvPr id="8" name="TextBox 7">
            <a:extLst>
              <a:ext uri="{FF2B5EF4-FFF2-40B4-BE49-F238E27FC236}">
                <a16:creationId xmlns:a16="http://schemas.microsoft.com/office/drawing/2014/main" id="{2B9C544B-D45A-4D8E-8F87-28E2A55E62E8}"/>
              </a:ext>
            </a:extLst>
          </p:cNvPr>
          <p:cNvSpPr txBox="1"/>
          <p:nvPr/>
        </p:nvSpPr>
        <p:spPr>
          <a:xfrm>
            <a:off x="5939304" y="5874868"/>
            <a:ext cx="3729486" cy="307777"/>
          </a:xfrm>
          <a:prstGeom prst="rect">
            <a:avLst/>
          </a:prstGeom>
          <a:noFill/>
        </p:spPr>
        <p:txBody>
          <a:bodyPr wrap="square" rtlCol="0">
            <a:spAutoFit/>
          </a:bodyPr>
          <a:lstStyle/>
          <a:p>
            <a:r>
              <a:rPr lang="en-US" sz="1400"/>
              <a:t>Note chars are specified with single quotes ‘ ‘.</a:t>
            </a:r>
          </a:p>
        </p:txBody>
      </p:sp>
      <p:sp>
        <p:nvSpPr>
          <p:cNvPr id="16" name="TextBox 15">
            <a:extLst>
              <a:ext uri="{FF2B5EF4-FFF2-40B4-BE49-F238E27FC236}">
                <a16:creationId xmlns:a16="http://schemas.microsoft.com/office/drawing/2014/main" id="{48BAF76C-6604-644E-8E66-C59AD186E4E3}"/>
              </a:ext>
            </a:extLst>
          </p:cNvPr>
          <p:cNvSpPr txBox="1"/>
          <p:nvPr/>
        </p:nvSpPr>
        <p:spPr>
          <a:xfrm>
            <a:off x="417487" y="971904"/>
            <a:ext cx="6413680" cy="2031325"/>
          </a:xfrm>
          <a:prstGeom prst="rect">
            <a:avLst/>
          </a:prstGeom>
          <a:noFill/>
        </p:spPr>
        <p:txBody>
          <a:bodyPr wrap="square" rtlCol="0">
            <a:spAutoFit/>
          </a:bodyPr>
          <a:lstStyle/>
          <a:p>
            <a:r>
              <a:rPr lang="en-US" sz="1400"/>
              <a:t>some data types</a:t>
            </a:r>
            <a:r>
              <a:rPr lang="en-US"/>
              <a:t>:</a:t>
            </a:r>
          </a:p>
          <a:p>
            <a:endParaRPr lang="en-US"/>
          </a:p>
          <a:p>
            <a:r>
              <a:rPr lang="en-US"/>
              <a:t>INT		can do up to a billion or so</a:t>
            </a:r>
          </a:p>
          <a:p>
            <a:r>
              <a:rPr lang="en-US"/>
              <a:t>NUMERIC		can do floats</a:t>
            </a:r>
          </a:p>
          <a:p>
            <a:r>
              <a:rPr lang="en-US"/>
              <a:t>CHAR		for small strings (&lt;250 characters I think)</a:t>
            </a:r>
          </a:p>
          <a:p>
            <a:r>
              <a:rPr lang="en-US"/>
              <a:t>VARCHAR		for large strings</a:t>
            </a:r>
          </a:p>
          <a:p>
            <a:r>
              <a:rPr lang="en-US"/>
              <a:t>DATE		yeah</a:t>
            </a:r>
          </a:p>
        </p:txBody>
      </p:sp>
    </p:spTree>
    <p:extLst>
      <p:ext uri="{BB962C8B-B14F-4D97-AF65-F5344CB8AC3E}">
        <p14:creationId xmlns:p14="http://schemas.microsoft.com/office/powerpoint/2010/main" val="2173754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801601" y="84839"/>
            <a:ext cx="4002442" cy="584775"/>
          </a:xfrm>
          <a:prstGeom prst="rect">
            <a:avLst/>
          </a:prstGeom>
          <a:noFill/>
        </p:spPr>
        <p:txBody>
          <a:bodyPr wrap="none" rtlCol="0">
            <a:spAutoFit/>
          </a:bodyPr>
          <a:lstStyle/>
          <a:p>
            <a:pPr algn="ctr"/>
            <a:r>
              <a:rPr lang="en-US" sz="3200" b="1" u="sng"/>
              <a:t>SQL Creating Variables</a:t>
            </a:r>
            <a:endParaRPr lang="en-US" sz="1600" b="1" u="sng"/>
          </a:p>
        </p:txBody>
      </p:sp>
      <p:sp>
        <p:nvSpPr>
          <p:cNvPr id="22" name="TextBox 21">
            <a:extLst>
              <a:ext uri="{FF2B5EF4-FFF2-40B4-BE49-F238E27FC236}">
                <a16:creationId xmlns:a16="http://schemas.microsoft.com/office/drawing/2014/main" id="{CEEAD9D7-939E-449D-BC23-5FCDCA1A72DD}"/>
              </a:ext>
            </a:extLst>
          </p:cNvPr>
          <p:cNvSpPr txBox="1"/>
          <p:nvPr/>
        </p:nvSpPr>
        <p:spPr>
          <a:xfrm>
            <a:off x="582338" y="1911387"/>
            <a:ext cx="3282652" cy="369332"/>
          </a:xfrm>
          <a:prstGeom prst="rect">
            <a:avLst/>
          </a:prstGeom>
          <a:noFill/>
        </p:spPr>
        <p:txBody>
          <a:bodyPr wrap="square" rtlCol="0">
            <a:spAutoFit/>
          </a:bodyPr>
          <a:lstStyle/>
          <a:p>
            <a:r>
              <a:rPr lang="en-US"/>
              <a:t>SELECT LOCALTIMESTAMP();</a:t>
            </a:r>
          </a:p>
        </p:txBody>
      </p:sp>
      <p:sp>
        <p:nvSpPr>
          <p:cNvPr id="28" name="TextBox 27">
            <a:extLst>
              <a:ext uri="{FF2B5EF4-FFF2-40B4-BE49-F238E27FC236}">
                <a16:creationId xmlns:a16="http://schemas.microsoft.com/office/drawing/2014/main" id="{3A288290-D276-4C07-9126-824F69E70DC2}"/>
              </a:ext>
            </a:extLst>
          </p:cNvPr>
          <p:cNvSpPr txBox="1"/>
          <p:nvPr/>
        </p:nvSpPr>
        <p:spPr>
          <a:xfrm>
            <a:off x="582338" y="1445147"/>
            <a:ext cx="5678295" cy="307777"/>
          </a:xfrm>
          <a:prstGeom prst="rect">
            <a:avLst/>
          </a:prstGeom>
          <a:noFill/>
        </p:spPr>
        <p:txBody>
          <a:bodyPr wrap="square" rtlCol="0">
            <a:spAutoFit/>
          </a:bodyPr>
          <a:lstStyle/>
          <a:p>
            <a:r>
              <a:rPr lang="en-US" sz="1400"/>
              <a:t>Here’s a random one.  To return the local data and time, can do:</a:t>
            </a:r>
          </a:p>
        </p:txBody>
      </p:sp>
      <p:sp>
        <p:nvSpPr>
          <p:cNvPr id="8" name="TextBox 7">
            <a:extLst>
              <a:ext uri="{FF2B5EF4-FFF2-40B4-BE49-F238E27FC236}">
                <a16:creationId xmlns:a16="http://schemas.microsoft.com/office/drawing/2014/main" id="{18FE02B4-D6DA-40C8-881F-265B3EFDC028}"/>
              </a:ext>
            </a:extLst>
          </p:cNvPr>
          <p:cNvSpPr txBox="1"/>
          <p:nvPr/>
        </p:nvSpPr>
        <p:spPr>
          <a:xfrm>
            <a:off x="582338" y="2535128"/>
            <a:ext cx="3282652" cy="369332"/>
          </a:xfrm>
          <a:prstGeom prst="rect">
            <a:avLst/>
          </a:prstGeom>
          <a:noFill/>
        </p:spPr>
        <p:txBody>
          <a:bodyPr wrap="square" rtlCol="0">
            <a:spAutoFit/>
          </a:bodyPr>
          <a:lstStyle/>
          <a:p>
            <a:r>
              <a:rPr lang="en-US"/>
              <a:t>SELECT CURRENT_DATE();</a:t>
            </a:r>
          </a:p>
        </p:txBody>
      </p:sp>
      <p:pic>
        <p:nvPicPr>
          <p:cNvPr id="3" name="Picture 2">
            <a:extLst>
              <a:ext uri="{FF2B5EF4-FFF2-40B4-BE49-F238E27FC236}">
                <a16:creationId xmlns:a16="http://schemas.microsoft.com/office/drawing/2014/main" id="{A239B4A9-F3A1-4CD0-943A-0C62A91F669D}"/>
              </a:ext>
            </a:extLst>
          </p:cNvPr>
          <p:cNvPicPr>
            <a:picLocks noChangeAspect="1"/>
          </p:cNvPicPr>
          <p:nvPr/>
        </p:nvPicPr>
        <p:blipFill>
          <a:blip r:embed="rId2"/>
          <a:stretch>
            <a:fillRect/>
          </a:stretch>
        </p:blipFill>
        <p:spPr>
          <a:xfrm>
            <a:off x="3864990" y="2571085"/>
            <a:ext cx="1314450" cy="333375"/>
          </a:xfrm>
          <a:prstGeom prst="rect">
            <a:avLst/>
          </a:prstGeom>
        </p:spPr>
      </p:pic>
      <p:pic>
        <p:nvPicPr>
          <p:cNvPr id="6" name="Picture 5">
            <a:extLst>
              <a:ext uri="{FF2B5EF4-FFF2-40B4-BE49-F238E27FC236}">
                <a16:creationId xmlns:a16="http://schemas.microsoft.com/office/drawing/2014/main" id="{5FABCE72-3408-4F86-9695-B84C30D65C94}"/>
              </a:ext>
            </a:extLst>
          </p:cNvPr>
          <p:cNvPicPr>
            <a:picLocks noChangeAspect="1"/>
          </p:cNvPicPr>
          <p:nvPr/>
        </p:nvPicPr>
        <p:blipFill>
          <a:blip r:embed="rId3"/>
          <a:stretch>
            <a:fillRect/>
          </a:stretch>
        </p:blipFill>
        <p:spPr>
          <a:xfrm>
            <a:off x="3864990" y="1935830"/>
            <a:ext cx="2152650" cy="304800"/>
          </a:xfrm>
          <a:prstGeom prst="rect">
            <a:avLst/>
          </a:prstGeom>
        </p:spPr>
      </p:pic>
    </p:spTree>
    <p:extLst>
      <p:ext uri="{BB962C8B-B14F-4D97-AF65-F5344CB8AC3E}">
        <p14:creationId xmlns:p14="http://schemas.microsoft.com/office/powerpoint/2010/main" val="8855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D90F794-BAA0-4B2F-8BE4-AFE470F15C72}"/>
              </a:ext>
            </a:extLst>
          </p:cNvPr>
          <p:cNvSpPr txBox="1"/>
          <p:nvPr/>
        </p:nvSpPr>
        <p:spPr>
          <a:xfrm>
            <a:off x="518349" y="1287950"/>
            <a:ext cx="759845" cy="369332"/>
          </a:xfrm>
          <a:prstGeom prst="rect">
            <a:avLst/>
          </a:prstGeom>
          <a:noFill/>
        </p:spPr>
        <p:txBody>
          <a:bodyPr wrap="square" rtlCol="0">
            <a:spAutoFit/>
          </a:bodyPr>
          <a:lstStyle/>
          <a:p>
            <a:r>
              <a:rPr lang="en-US"/>
              <a:t>fields</a:t>
            </a:r>
            <a:endParaRPr lang="en-US" sz="1600"/>
          </a:p>
        </p:txBody>
      </p:sp>
      <mc:AlternateContent xmlns:mc="http://schemas.openxmlformats.org/markup-compatibility/2006" xmlns:p14="http://schemas.microsoft.com/office/powerpoint/2010/main">
        <mc:Choice Requires="p14">
          <p:contentPart p14:bwMode="auto" r:id="rId2">
            <p14:nvContentPartPr>
              <p14:cNvPr id="3" name="Ink 2">
                <a:extLst>
                  <a:ext uri="{FF2B5EF4-FFF2-40B4-BE49-F238E27FC236}">
                    <a16:creationId xmlns:a16="http://schemas.microsoft.com/office/drawing/2014/main" id="{467276FD-A94A-B22C-A4C9-E4C5DD2236CC}"/>
                  </a:ext>
                </a:extLst>
              </p14:cNvPr>
              <p14:cNvContentPartPr/>
              <p14:nvPr/>
            </p14:nvContentPartPr>
            <p14:xfrm>
              <a:off x="1356735" y="1455348"/>
              <a:ext cx="563760" cy="31680"/>
            </p14:xfrm>
          </p:contentPart>
        </mc:Choice>
        <mc:Fallback xmlns="">
          <p:pic>
            <p:nvPicPr>
              <p:cNvPr id="3" name="Ink 2">
                <a:extLst>
                  <a:ext uri="{FF2B5EF4-FFF2-40B4-BE49-F238E27FC236}">
                    <a16:creationId xmlns:a16="http://schemas.microsoft.com/office/drawing/2014/main" id="{467276FD-A94A-B22C-A4C9-E4C5DD2236CC}"/>
                  </a:ext>
                </a:extLst>
              </p:cNvPr>
              <p:cNvPicPr/>
              <p:nvPr/>
            </p:nvPicPr>
            <p:blipFill>
              <a:blip r:embed="rId3"/>
              <a:stretch>
                <a:fillRect/>
              </a:stretch>
            </p:blipFill>
            <p:spPr>
              <a:xfrm>
                <a:off x="1348095" y="1446348"/>
                <a:ext cx="581400" cy="49320"/>
              </a:xfrm>
              <a:prstGeom prst="rect">
                <a:avLst/>
              </a:prstGeom>
            </p:spPr>
          </p:pic>
        </mc:Fallback>
      </mc:AlternateContent>
      <p:sp>
        <p:nvSpPr>
          <p:cNvPr id="5" name="TextBox 4">
            <a:extLst>
              <a:ext uri="{FF2B5EF4-FFF2-40B4-BE49-F238E27FC236}">
                <a16:creationId xmlns:a16="http://schemas.microsoft.com/office/drawing/2014/main" id="{1B477CBC-6B5B-BEF0-629B-E9409393CD48}"/>
              </a:ext>
            </a:extLst>
          </p:cNvPr>
          <p:cNvSpPr txBox="1"/>
          <p:nvPr/>
        </p:nvSpPr>
        <p:spPr>
          <a:xfrm>
            <a:off x="2241756" y="1270682"/>
            <a:ext cx="2890684" cy="369332"/>
          </a:xfrm>
          <a:prstGeom prst="rect">
            <a:avLst/>
          </a:prstGeom>
          <a:noFill/>
        </p:spPr>
        <p:txBody>
          <a:bodyPr wrap="square" rtlCol="0">
            <a:spAutoFit/>
          </a:bodyPr>
          <a:lstStyle/>
          <a:p>
            <a:r>
              <a:rPr lang="en-US"/>
              <a:t>the columns of a table</a:t>
            </a:r>
          </a:p>
        </p:txBody>
      </p:sp>
      <p:sp>
        <p:nvSpPr>
          <p:cNvPr id="12" name="TextBox 11">
            <a:extLst>
              <a:ext uri="{FF2B5EF4-FFF2-40B4-BE49-F238E27FC236}">
                <a16:creationId xmlns:a16="http://schemas.microsoft.com/office/drawing/2014/main" id="{82B4E9C2-D274-0539-6AF8-603155279389}"/>
              </a:ext>
            </a:extLst>
          </p:cNvPr>
          <p:cNvSpPr txBox="1"/>
          <p:nvPr/>
        </p:nvSpPr>
        <p:spPr>
          <a:xfrm>
            <a:off x="518349" y="1900540"/>
            <a:ext cx="976154" cy="369332"/>
          </a:xfrm>
          <a:prstGeom prst="rect">
            <a:avLst/>
          </a:prstGeom>
          <a:noFill/>
        </p:spPr>
        <p:txBody>
          <a:bodyPr wrap="square" rtlCol="0">
            <a:spAutoFit/>
          </a:bodyPr>
          <a:lstStyle/>
          <a:p>
            <a:r>
              <a:rPr lang="en-US"/>
              <a:t>records</a:t>
            </a:r>
            <a:endParaRPr lang="en-US" sz="1600"/>
          </a:p>
        </p:txBody>
      </p:sp>
      <mc:AlternateContent xmlns:mc="http://schemas.openxmlformats.org/markup-compatibility/2006" xmlns:p14="http://schemas.microsoft.com/office/powerpoint/2010/main">
        <mc:Choice Requires="p14">
          <p:contentPart p14:bwMode="auto" r:id="rId4">
            <p14:nvContentPartPr>
              <p14:cNvPr id="13" name="Ink 12">
                <a:extLst>
                  <a:ext uri="{FF2B5EF4-FFF2-40B4-BE49-F238E27FC236}">
                    <a16:creationId xmlns:a16="http://schemas.microsoft.com/office/drawing/2014/main" id="{6722116B-880B-41CB-56A9-00A2B2AAA4D2}"/>
                  </a:ext>
                </a:extLst>
              </p14:cNvPr>
              <p14:cNvContentPartPr/>
              <p14:nvPr/>
            </p14:nvContentPartPr>
            <p14:xfrm>
              <a:off x="1622207" y="2067938"/>
              <a:ext cx="563760" cy="31680"/>
            </p14:xfrm>
          </p:contentPart>
        </mc:Choice>
        <mc:Fallback xmlns="">
          <p:pic>
            <p:nvPicPr>
              <p:cNvPr id="13" name="Ink 12">
                <a:extLst>
                  <a:ext uri="{FF2B5EF4-FFF2-40B4-BE49-F238E27FC236}">
                    <a16:creationId xmlns:a16="http://schemas.microsoft.com/office/drawing/2014/main" id="{6722116B-880B-41CB-56A9-00A2B2AAA4D2}"/>
                  </a:ext>
                </a:extLst>
              </p:cNvPr>
              <p:cNvPicPr/>
              <p:nvPr/>
            </p:nvPicPr>
            <p:blipFill>
              <a:blip r:embed="rId3"/>
              <a:stretch>
                <a:fillRect/>
              </a:stretch>
            </p:blipFill>
            <p:spPr>
              <a:xfrm>
                <a:off x="1613567" y="2058938"/>
                <a:ext cx="581400" cy="49320"/>
              </a:xfrm>
              <a:prstGeom prst="rect">
                <a:avLst/>
              </a:prstGeom>
            </p:spPr>
          </p:pic>
        </mc:Fallback>
      </mc:AlternateContent>
      <p:sp>
        <p:nvSpPr>
          <p:cNvPr id="14" name="TextBox 13">
            <a:extLst>
              <a:ext uri="{FF2B5EF4-FFF2-40B4-BE49-F238E27FC236}">
                <a16:creationId xmlns:a16="http://schemas.microsoft.com/office/drawing/2014/main" id="{95912B13-1B81-0936-FD8D-7D62DF26A545}"/>
              </a:ext>
            </a:extLst>
          </p:cNvPr>
          <p:cNvSpPr txBox="1"/>
          <p:nvPr/>
        </p:nvSpPr>
        <p:spPr>
          <a:xfrm>
            <a:off x="2507227" y="1883272"/>
            <a:ext cx="2359741" cy="369332"/>
          </a:xfrm>
          <a:prstGeom prst="rect">
            <a:avLst/>
          </a:prstGeom>
          <a:noFill/>
        </p:spPr>
        <p:txBody>
          <a:bodyPr wrap="square" rtlCol="0">
            <a:spAutoFit/>
          </a:bodyPr>
          <a:lstStyle/>
          <a:p>
            <a:r>
              <a:rPr lang="en-US"/>
              <a:t>the rows of a table</a:t>
            </a:r>
          </a:p>
        </p:txBody>
      </p:sp>
      <p:sp>
        <p:nvSpPr>
          <p:cNvPr id="15" name="TextBox 14">
            <a:extLst>
              <a:ext uri="{FF2B5EF4-FFF2-40B4-BE49-F238E27FC236}">
                <a16:creationId xmlns:a16="http://schemas.microsoft.com/office/drawing/2014/main" id="{1B477CBC-6B5B-BEF0-629B-E9409393CD48}"/>
              </a:ext>
            </a:extLst>
          </p:cNvPr>
          <p:cNvSpPr txBox="1"/>
          <p:nvPr/>
        </p:nvSpPr>
        <p:spPr>
          <a:xfrm>
            <a:off x="518349" y="2782669"/>
            <a:ext cx="9763432" cy="646331"/>
          </a:xfrm>
          <a:prstGeom prst="rect">
            <a:avLst/>
          </a:prstGeom>
          <a:noFill/>
        </p:spPr>
        <p:txBody>
          <a:bodyPr wrap="square" rtlCol="0">
            <a:spAutoFit/>
          </a:bodyPr>
          <a:lstStyle/>
          <a:p>
            <a:r>
              <a:rPr lang="en-US"/>
              <a:t>tables can be related to each other.  For instance a field(s) of one table can be present in another.  These would be related/relational databases.  A schema shows the relationship between databases.  </a:t>
            </a:r>
          </a:p>
        </p:txBody>
      </p:sp>
      <p:sp>
        <p:nvSpPr>
          <p:cNvPr id="2" name="TextBox 1">
            <a:extLst>
              <a:ext uri="{FF2B5EF4-FFF2-40B4-BE49-F238E27FC236}">
                <a16:creationId xmlns:a16="http://schemas.microsoft.com/office/drawing/2014/main" id="{BC9D7AB5-5CDE-512C-D48E-9D2DEBDCA88B}"/>
              </a:ext>
            </a:extLst>
          </p:cNvPr>
          <p:cNvSpPr txBox="1"/>
          <p:nvPr/>
        </p:nvSpPr>
        <p:spPr>
          <a:xfrm>
            <a:off x="3979972" y="167663"/>
            <a:ext cx="3506729" cy="584775"/>
          </a:xfrm>
          <a:prstGeom prst="rect">
            <a:avLst/>
          </a:prstGeom>
          <a:noFill/>
        </p:spPr>
        <p:txBody>
          <a:bodyPr wrap="none" rtlCol="0">
            <a:spAutoFit/>
          </a:bodyPr>
          <a:lstStyle/>
          <a:p>
            <a:pPr algn="ctr"/>
            <a:r>
              <a:rPr lang="en-US" sz="3200" b="1" u="sng"/>
              <a:t>SQL Creating Tables</a:t>
            </a:r>
            <a:endParaRPr lang="en-US" sz="1600" b="1" u="sng"/>
          </a:p>
        </p:txBody>
      </p:sp>
      <p:pic>
        <p:nvPicPr>
          <p:cNvPr id="4" name="Picture 3">
            <a:extLst>
              <a:ext uri="{FF2B5EF4-FFF2-40B4-BE49-F238E27FC236}">
                <a16:creationId xmlns:a16="http://schemas.microsoft.com/office/drawing/2014/main" id="{A66F58DA-B6B8-4384-0DC3-1DA099DB7531}"/>
              </a:ext>
            </a:extLst>
          </p:cNvPr>
          <p:cNvPicPr>
            <a:picLocks noChangeAspect="1"/>
          </p:cNvPicPr>
          <p:nvPr/>
        </p:nvPicPr>
        <p:blipFill>
          <a:blip r:embed="rId5"/>
          <a:stretch>
            <a:fillRect/>
          </a:stretch>
        </p:blipFill>
        <p:spPr>
          <a:xfrm>
            <a:off x="553578" y="3852168"/>
            <a:ext cx="3907298" cy="2409640"/>
          </a:xfrm>
          <a:prstGeom prst="rect">
            <a:avLst/>
          </a:prstGeom>
        </p:spPr>
      </p:pic>
    </p:spTree>
    <p:extLst>
      <p:ext uri="{BB962C8B-B14F-4D97-AF65-F5344CB8AC3E}">
        <p14:creationId xmlns:p14="http://schemas.microsoft.com/office/powerpoint/2010/main" val="3641067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979972" y="167663"/>
            <a:ext cx="3506729" cy="584775"/>
          </a:xfrm>
          <a:prstGeom prst="rect">
            <a:avLst/>
          </a:prstGeom>
          <a:noFill/>
        </p:spPr>
        <p:txBody>
          <a:bodyPr wrap="none" rtlCol="0">
            <a:spAutoFit/>
          </a:bodyPr>
          <a:lstStyle/>
          <a:p>
            <a:pPr algn="ctr"/>
            <a:r>
              <a:rPr lang="en-US" sz="3200" b="1" u="sng"/>
              <a:t>SQL Creating Tables</a:t>
            </a:r>
            <a:endParaRPr lang="en-US" sz="1600" b="1" u="sng"/>
          </a:p>
        </p:txBody>
      </p:sp>
      <p:sp>
        <p:nvSpPr>
          <p:cNvPr id="12" name="TextBox 11">
            <a:extLst>
              <a:ext uri="{FF2B5EF4-FFF2-40B4-BE49-F238E27FC236}">
                <a16:creationId xmlns:a16="http://schemas.microsoft.com/office/drawing/2014/main" id="{2E9C5971-960E-4355-81BA-B5827494F0A3}"/>
              </a:ext>
            </a:extLst>
          </p:cNvPr>
          <p:cNvSpPr txBox="1"/>
          <p:nvPr/>
        </p:nvSpPr>
        <p:spPr>
          <a:xfrm flipH="1">
            <a:off x="258106" y="2376789"/>
            <a:ext cx="10950463" cy="369332"/>
          </a:xfrm>
          <a:prstGeom prst="rect">
            <a:avLst/>
          </a:prstGeom>
          <a:noFill/>
        </p:spPr>
        <p:txBody>
          <a:bodyPr wrap="square" rtlCol="0">
            <a:spAutoFit/>
          </a:bodyPr>
          <a:lstStyle/>
          <a:p>
            <a:r>
              <a:rPr lang="en-US"/>
              <a:t>CREATE TABLE table_name (column1_name  datatype_1, column2_name datatype_2, column3_name datatype_3);</a:t>
            </a:r>
          </a:p>
        </p:txBody>
      </p:sp>
      <p:sp>
        <p:nvSpPr>
          <p:cNvPr id="3" name="TextBox 2">
            <a:extLst>
              <a:ext uri="{FF2B5EF4-FFF2-40B4-BE49-F238E27FC236}">
                <a16:creationId xmlns:a16="http://schemas.microsoft.com/office/drawing/2014/main" id="{506ED119-F0D1-44F5-A280-C096C6DBD512}"/>
              </a:ext>
            </a:extLst>
          </p:cNvPr>
          <p:cNvSpPr txBox="1"/>
          <p:nvPr/>
        </p:nvSpPr>
        <p:spPr>
          <a:xfrm>
            <a:off x="1675978" y="2820203"/>
            <a:ext cx="5290531" cy="307777"/>
          </a:xfrm>
          <a:prstGeom prst="rect">
            <a:avLst/>
          </a:prstGeom>
          <a:noFill/>
        </p:spPr>
        <p:txBody>
          <a:bodyPr wrap="square" rtlCol="0">
            <a:spAutoFit/>
          </a:bodyPr>
          <a:lstStyle/>
          <a:p>
            <a:r>
              <a:rPr lang="en-US" sz="1400"/>
              <a:t>adds table with specified column names and data types to database</a:t>
            </a:r>
            <a:endParaRPr lang="en-US" sz="1600"/>
          </a:p>
        </p:txBody>
      </p:sp>
      <mc:AlternateContent xmlns:mc="http://schemas.openxmlformats.org/markup-compatibility/2006" xmlns:p14="http://schemas.microsoft.com/office/powerpoint/2010/main">
        <mc:Choice Requires="p14">
          <p:contentPart p14:bwMode="auto" r:id="rId2">
            <p14:nvContentPartPr>
              <p14:cNvPr id="21" name="Ink 20">
                <a:extLst>
                  <a:ext uri="{FF2B5EF4-FFF2-40B4-BE49-F238E27FC236}">
                    <a16:creationId xmlns:a16="http://schemas.microsoft.com/office/drawing/2014/main" id="{E854DB9B-24A2-4E27-970D-1283BEFC288B}"/>
                  </a:ext>
                </a:extLst>
              </p14:cNvPr>
              <p14:cNvContentPartPr/>
              <p14:nvPr/>
            </p14:nvContentPartPr>
            <p14:xfrm>
              <a:off x="1002193" y="2728980"/>
              <a:ext cx="633960" cy="286672"/>
            </p14:xfrm>
          </p:contentPart>
        </mc:Choice>
        <mc:Fallback xmlns="">
          <p:pic>
            <p:nvPicPr>
              <p:cNvPr id="21" name="Ink 20">
                <a:extLst>
                  <a:ext uri="{FF2B5EF4-FFF2-40B4-BE49-F238E27FC236}">
                    <a16:creationId xmlns:a16="http://schemas.microsoft.com/office/drawing/2014/main" id="{E854DB9B-24A2-4E27-970D-1283BEFC288B}"/>
                  </a:ext>
                </a:extLst>
              </p:cNvPr>
              <p:cNvPicPr/>
              <p:nvPr/>
            </p:nvPicPr>
            <p:blipFill>
              <a:blip r:embed="rId3"/>
              <a:stretch>
                <a:fillRect/>
              </a:stretch>
            </p:blipFill>
            <p:spPr>
              <a:xfrm>
                <a:off x="993193" y="2719976"/>
                <a:ext cx="651600" cy="304319"/>
              </a:xfrm>
              <a:prstGeom prst="rect">
                <a:avLst/>
              </a:prstGeom>
            </p:spPr>
          </p:pic>
        </mc:Fallback>
      </mc:AlternateContent>
      <p:sp>
        <p:nvSpPr>
          <p:cNvPr id="15" name="TextBox 14">
            <a:extLst>
              <a:ext uri="{FF2B5EF4-FFF2-40B4-BE49-F238E27FC236}">
                <a16:creationId xmlns:a16="http://schemas.microsoft.com/office/drawing/2014/main" id="{37420BC8-9F94-42D2-90F8-104F7F3E4FDC}"/>
              </a:ext>
            </a:extLst>
          </p:cNvPr>
          <p:cNvSpPr txBox="1"/>
          <p:nvPr/>
        </p:nvSpPr>
        <p:spPr>
          <a:xfrm>
            <a:off x="1675978" y="3127980"/>
            <a:ext cx="8125745" cy="307777"/>
          </a:xfrm>
          <a:prstGeom prst="rect">
            <a:avLst/>
          </a:prstGeom>
          <a:noFill/>
        </p:spPr>
        <p:txBody>
          <a:bodyPr wrap="square" rtlCol="0">
            <a:spAutoFit/>
          </a:bodyPr>
          <a:lstStyle/>
          <a:p>
            <a:r>
              <a:rPr lang="en-US" sz="1400">
                <a:solidFill>
                  <a:srgbClr val="0000FF"/>
                </a:solidFill>
              </a:rPr>
              <a:t>Seems tables need to have data types with </a:t>
            </a:r>
            <a:r>
              <a:rPr lang="en-US" sz="1400" b="1">
                <a:solidFill>
                  <a:srgbClr val="0000FF"/>
                </a:solidFill>
              </a:rPr>
              <a:t>VARCHAR(size in bytes)</a:t>
            </a:r>
            <a:r>
              <a:rPr lang="en-US" sz="1400">
                <a:solidFill>
                  <a:srgbClr val="0000FF"/>
                </a:solidFill>
              </a:rPr>
              <a:t> rather than just VARCHAR?  </a:t>
            </a:r>
          </a:p>
        </p:txBody>
      </p:sp>
      <p:pic>
        <p:nvPicPr>
          <p:cNvPr id="2" name="Picture 1">
            <a:extLst>
              <a:ext uri="{FF2B5EF4-FFF2-40B4-BE49-F238E27FC236}">
                <a16:creationId xmlns:a16="http://schemas.microsoft.com/office/drawing/2014/main" id="{3A79573C-B3D7-4F9D-9829-49B40C623A97}"/>
              </a:ext>
            </a:extLst>
          </p:cNvPr>
          <p:cNvPicPr>
            <a:picLocks noChangeAspect="1"/>
          </p:cNvPicPr>
          <p:nvPr/>
        </p:nvPicPr>
        <p:blipFill>
          <a:blip r:embed="rId4"/>
          <a:stretch>
            <a:fillRect/>
          </a:stretch>
        </p:blipFill>
        <p:spPr>
          <a:xfrm>
            <a:off x="393667" y="4306703"/>
            <a:ext cx="9527697" cy="485206"/>
          </a:xfrm>
          <a:prstGeom prst="rect">
            <a:avLst/>
          </a:prstGeom>
        </p:spPr>
      </p:pic>
      <p:sp>
        <p:nvSpPr>
          <p:cNvPr id="16" name="TextBox 15">
            <a:extLst>
              <a:ext uri="{FF2B5EF4-FFF2-40B4-BE49-F238E27FC236}">
                <a16:creationId xmlns:a16="http://schemas.microsoft.com/office/drawing/2014/main" id="{A6863DC7-2BE7-443A-BF19-DC4FD73A06CC}"/>
              </a:ext>
            </a:extLst>
          </p:cNvPr>
          <p:cNvSpPr txBox="1"/>
          <p:nvPr/>
        </p:nvSpPr>
        <p:spPr>
          <a:xfrm>
            <a:off x="258106" y="1085738"/>
            <a:ext cx="2475262" cy="369332"/>
          </a:xfrm>
          <a:prstGeom prst="rect">
            <a:avLst/>
          </a:prstGeom>
          <a:noFill/>
        </p:spPr>
        <p:txBody>
          <a:bodyPr wrap="square">
            <a:spAutoFit/>
          </a:bodyPr>
          <a:lstStyle/>
          <a:p>
            <a:r>
              <a:rPr lang="en-US"/>
              <a:t>SHOW TABLES;</a:t>
            </a:r>
          </a:p>
        </p:txBody>
      </p:sp>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1A443659-CE50-45FC-B4FA-28BEBBE0D95B}"/>
                  </a:ext>
                </a:extLst>
              </p14:cNvPr>
              <p14:cNvContentPartPr/>
              <p14:nvPr/>
            </p14:nvContentPartPr>
            <p14:xfrm>
              <a:off x="10098964" y="4517009"/>
              <a:ext cx="291960" cy="93600"/>
            </p14:xfrm>
          </p:contentPart>
        </mc:Choice>
        <mc:Fallback xmlns="">
          <p:pic>
            <p:nvPicPr>
              <p:cNvPr id="6" name="Ink 5">
                <a:extLst>
                  <a:ext uri="{FF2B5EF4-FFF2-40B4-BE49-F238E27FC236}">
                    <a16:creationId xmlns:a16="http://schemas.microsoft.com/office/drawing/2014/main" id="{1A443659-CE50-45FC-B4FA-28BEBBE0D95B}"/>
                  </a:ext>
                </a:extLst>
              </p:cNvPr>
              <p:cNvPicPr/>
              <p:nvPr/>
            </p:nvPicPr>
            <p:blipFill>
              <a:blip r:embed="rId6"/>
              <a:stretch>
                <a:fillRect/>
              </a:stretch>
            </p:blipFill>
            <p:spPr>
              <a:xfrm>
                <a:off x="10089964" y="4508009"/>
                <a:ext cx="309600" cy="111240"/>
              </a:xfrm>
              <a:prstGeom prst="rect">
                <a:avLst/>
              </a:prstGeom>
            </p:spPr>
          </p:pic>
        </mc:Fallback>
      </mc:AlternateContent>
      <p:pic>
        <p:nvPicPr>
          <p:cNvPr id="7" name="Picture 6">
            <a:extLst>
              <a:ext uri="{FF2B5EF4-FFF2-40B4-BE49-F238E27FC236}">
                <a16:creationId xmlns:a16="http://schemas.microsoft.com/office/drawing/2014/main" id="{D08C1F40-2539-4233-B6B6-E119EBDED117}"/>
              </a:ext>
            </a:extLst>
          </p:cNvPr>
          <p:cNvPicPr>
            <a:picLocks noChangeAspect="1"/>
          </p:cNvPicPr>
          <p:nvPr/>
        </p:nvPicPr>
        <p:blipFill>
          <a:blip r:embed="rId7"/>
          <a:stretch>
            <a:fillRect/>
          </a:stretch>
        </p:blipFill>
        <p:spPr>
          <a:xfrm>
            <a:off x="10568524" y="4224689"/>
            <a:ext cx="1486029" cy="678239"/>
          </a:xfrm>
          <a:prstGeom prst="rect">
            <a:avLst/>
          </a:prstGeom>
        </p:spPr>
      </p:pic>
      <p:sp>
        <p:nvSpPr>
          <p:cNvPr id="17" name="TextBox 16">
            <a:extLst>
              <a:ext uri="{FF2B5EF4-FFF2-40B4-BE49-F238E27FC236}">
                <a16:creationId xmlns:a16="http://schemas.microsoft.com/office/drawing/2014/main" id="{D504A570-F3FF-4E2F-87C9-D132C8881605}"/>
              </a:ext>
            </a:extLst>
          </p:cNvPr>
          <p:cNvSpPr txBox="1"/>
          <p:nvPr/>
        </p:nvSpPr>
        <p:spPr>
          <a:xfrm>
            <a:off x="1675978" y="3478485"/>
            <a:ext cx="8125745" cy="523220"/>
          </a:xfrm>
          <a:prstGeom prst="rect">
            <a:avLst/>
          </a:prstGeom>
          <a:noFill/>
        </p:spPr>
        <p:txBody>
          <a:bodyPr wrap="square" rtlCol="0">
            <a:spAutoFit/>
          </a:bodyPr>
          <a:lstStyle/>
          <a:p>
            <a:r>
              <a:rPr lang="en-US" sz="1400"/>
              <a:t>It’s recommended that one column_name data_type be: id int auto_increment primary key, which keeps a running tab of the number of rows.</a:t>
            </a:r>
          </a:p>
        </p:txBody>
      </p:sp>
      <p:sp>
        <p:nvSpPr>
          <p:cNvPr id="5" name="TextBox 4">
            <a:extLst>
              <a:ext uri="{FF2B5EF4-FFF2-40B4-BE49-F238E27FC236}">
                <a16:creationId xmlns:a16="http://schemas.microsoft.com/office/drawing/2014/main" id="{EDFCB8C4-589C-97A2-41E4-E6B4CBAA830E}"/>
              </a:ext>
            </a:extLst>
          </p:cNvPr>
          <p:cNvSpPr txBox="1"/>
          <p:nvPr/>
        </p:nvSpPr>
        <p:spPr>
          <a:xfrm flipH="1">
            <a:off x="288021" y="5331534"/>
            <a:ext cx="6545397" cy="369332"/>
          </a:xfrm>
          <a:prstGeom prst="rect">
            <a:avLst/>
          </a:prstGeom>
          <a:noFill/>
        </p:spPr>
        <p:txBody>
          <a:bodyPr wrap="square" rtlCol="0">
            <a:spAutoFit/>
          </a:bodyPr>
          <a:lstStyle/>
          <a:p>
            <a:r>
              <a:rPr lang="en-US"/>
              <a:t>CREATE TABLE table_name AS SELECT * FROM another_table_name;</a:t>
            </a:r>
          </a:p>
        </p:txBody>
      </p:sp>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B9CD05A2-6C90-9CDA-3C13-7C5C1FABBD91}"/>
                  </a:ext>
                </a:extLst>
              </p14:cNvPr>
              <p14:cNvContentPartPr/>
              <p14:nvPr/>
            </p14:nvContentPartPr>
            <p14:xfrm>
              <a:off x="7118210" y="5454615"/>
              <a:ext cx="563760" cy="70560"/>
            </p14:xfrm>
          </p:contentPart>
        </mc:Choice>
        <mc:Fallback xmlns="">
          <p:pic>
            <p:nvPicPr>
              <p:cNvPr id="8" name="Ink 7">
                <a:extLst>
                  <a:ext uri="{FF2B5EF4-FFF2-40B4-BE49-F238E27FC236}">
                    <a16:creationId xmlns:a16="http://schemas.microsoft.com/office/drawing/2014/main" id="{B9CD05A2-6C90-9CDA-3C13-7C5C1FABBD91}"/>
                  </a:ext>
                </a:extLst>
              </p:cNvPr>
              <p:cNvPicPr/>
              <p:nvPr/>
            </p:nvPicPr>
            <p:blipFill>
              <a:blip r:embed="rId9"/>
              <a:stretch>
                <a:fillRect/>
              </a:stretch>
            </p:blipFill>
            <p:spPr>
              <a:xfrm>
                <a:off x="7109570" y="5445615"/>
                <a:ext cx="581400" cy="88200"/>
              </a:xfrm>
              <a:prstGeom prst="rect">
                <a:avLst/>
              </a:prstGeom>
            </p:spPr>
          </p:pic>
        </mc:Fallback>
      </mc:AlternateContent>
      <p:sp>
        <p:nvSpPr>
          <p:cNvPr id="9" name="TextBox 8">
            <a:extLst>
              <a:ext uri="{FF2B5EF4-FFF2-40B4-BE49-F238E27FC236}">
                <a16:creationId xmlns:a16="http://schemas.microsoft.com/office/drawing/2014/main" id="{58EFB9D5-82B6-1EA8-9E94-E14D305284F6}"/>
              </a:ext>
            </a:extLst>
          </p:cNvPr>
          <p:cNvSpPr txBox="1"/>
          <p:nvPr/>
        </p:nvSpPr>
        <p:spPr>
          <a:xfrm>
            <a:off x="7944465" y="5362312"/>
            <a:ext cx="3637935" cy="338554"/>
          </a:xfrm>
          <a:prstGeom prst="rect">
            <a:avLst/>
          </a:prstGeom>
          <a:noFill/>
        </p:spPr>
        <p:txBody>
          <a:bodyPr wrap="square" rtlCol="0">
            <a:spAutoFit/>
          </a:bodyPr>
          <a:lstStyle/>
          <a:p>
            <a:r>
              <a:rPr lang="en-US" sz="1600"/>
              <a:t>this will create a copy of a table.  </a:t>
            </a:r>
          </a:p>
        </p:txBody>
      </p:sp>
      <p:pic>
        <p:nvPicPr>
          <p:cNvPr id="10" name="Picture 9">
            <a:extLst>
              <a:ext uri="{FF2B5EF4-FFF2-40B4-BE49-F238E27FC236}">
                <a16:creationId xmlns:a16="http://schemas.microsoft.com/office/drawing/2014/main" id="{44B47797-8249-22E9-1ABA-9B0B2A8C4906}"/>
              </a:ext>
            </a:extLst>
          </p:cNvPr>
          <p:cNvPicPr>
            <a:picLocks noChangeAspect="1"/>
          </p:cNvPicPr>
          <p:nvPr/>
        </p:nvPicPr>
        <p:blipFill>
          <a:blip r:embed="rId10"/>
          <a:stretch>
            <a:fillRect/>
          </a:stretch>
        </p:blipFill>
        <p:spPr>
          <a:xfrm>
            <a:off x="1495737" y="6034591"/>
            <a:ext cx="4525006" cy="552527"/>
          </a:xfrm>
          <a:prstGeom prst="rect">
            <a:avLst/>
          </a:prstGeom>
        </p:spPr>
      </p:pic>
      <p:sp>
        <p:nvSpPr>
          <p:cNvPr id="11" name="TextBox 10">
            <a:extLst>
              <a:ext uri="{FF2B5EF4-FFF2-40B4-BE49-F238E27FC236}">
                <a16:creationId xmlns:a16="http://schemas.microsoft.com/office/drawing/2014/main" id="{7581DF01-450B-7624-984D-C613D6F50B5D}"/>
              </a:ext>
            </a:extLst>
          </p:cNvPr>
          <p:cNvSpPr txBox="1"/>
          <p:nvPr/>
        </p:nvSpPr>
        <p:spPr>
          <a:xfrm>
            <a:off x="258105" y="1740364"/>
            <a:ext cx="4186075" cy="369332"/>
          </a:xfrm>
          <a:prstGeom prst="rect">
            <a:avLst/>
          </a:prstGeom>
          <a:noFill/>
        </p:spPr>
        <p:txBody>
          <a:bodyPr wrap="square">
            <a:spAutoFit/>
          </a:bodyPr>
          <a:lstStyle/>
          <a:p>
            <a:r>
              <a:rPr lang="en-US"/>
              <a:t>SHOW COLUMNS FROM table_name;</a:t>
            </a:r>
          </a:p>
        </p:txBody>
      </p:sp>
      <p:pic>
        <p:nvPicPr>
          <p:cNvPr id="18" name="Picture 17">
            <a:extLst>
              <a:ext uri="{FF2B5EF4-FFF2-40B4-BE49-F238E27FC236}">
                <a16:creationId xmlns:a16="http://schemas.microsoft.com/office/drawing/2014/main" id="{1938AB77-7641-AB3E-71DE-7FAE02771096}"/>
              </a:ext>
            </a:extLst>
          </p:cNvPr>
          <p:cNvPicPr>
            <a:picLocks noChangeAspect="1"/>
          </p:cNvPicPr>
          <p:nvPr/>
        </p:nvPicPr>
        <p:blipFill>
          <a:blip r:embed="rId11"/>
          <a:stretch>
            <a:fillRect/>
          </a:stretch>
        </p:blipFill>
        <p:spPr>
          <a:xfrm>
            <a:off x="4494560" y="1810714"/>
            <a:ext cx="2905530" cy="228632"/>
          </a:xfrm>
          <a:prstGeom prst="rect">
            <a:avLst/>
          </a:prstGeom>
        </p:spPr>
      </p:pic>
    </p:spTree>
    <p:extLst>
      <p:ext uri="{BB962C8B-B14F-4D97-AF65-F5344CB8AC3E}">
        <p14:creationId xmlns:p14="http://schemas.microsoft.com/office/powerpoint/2010/main" val="3804142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979972" y="167663"/>
            <a:ext cx="3506729" cy="584775"/>
          </a:xfrm>
          <a:prstGeom prst="rect">
            <a:avLst/>
          </a:prstGeom>
          <a:noFill/>
        </p:spPr>
        <p:txBody>
          <a:bodyPr wrap="none" rtlCol="0">
            <a:spAutoFit/>
          </a:bodyPr>
          <a:lstStyle/>
          <a:p>
            <a:pPr algn="ctr"/>
            <a:r>
              <a:rPr lang="en-US" sz="3200" b="1" u="sng"/>
              <a:t>SQL Creating Tables</a:t>
            </a:r>
            <a:endParaRPr lang="en-US" sz="1600" b="1" u="sng"/>
          </a:p>
        </p:txBody>
      </p:sp>
      <p:sp>
        <p:nvSpPr>
          <p:cNvPr id="13" name="TextBox 12">
            <a:extLst>
              <a:ext uri="{FF2B5EF4-FFF2-40B4-BE49-F238E27FC236}">
                <a16:creationId xmlns:a16="http://schemas.microsoft.com/office/drawing/2014/main" id="{C59D2FE6-E064-4B59-B6F8-E220078F6764}"/>
              </a:ext>
            </a:extLst>
          </p:cNvPr>
          <p:cNvSpPr txBox="1"/>
          <p:nvPr/>
        </p:nvSpPr>
        <p:spPr>
          <a:xfrm flipH="1">
            <a:off x="474834" y="1393240"/>
            <a:ext cx="2756815" cy="369332"/>
          </a:xfrm>
          <a:prstGeom prst="rect">
            <a:avLst/>
          </a:prstGeom>
          <a:noFill/>
        </p:spPr>
        <p:txBody>
          <a:bodyPr wrap="square" rtlCol="0">
            <a:spAutoFit/>
          </a:bodyPr>
          <a:lstStyle/>
          <a:p>
            <a:r>
              <a:rPr lang="en-US"/>
              <a:t>DROP TABLE table_name;</a:t>
            </a:r>
          </a:p>
        </p:txBody>
      </p:sp>
      <p:sp>
        <p:nvSpPr>
          <p:cNvPr id="14" name="TextBox 13">
            <a:extLst>
              <a:ext uri="{FF2B5EF4-FFF2-40B4-BE49-F238E27FC236}">
                <a16:creationId xmlns:a16="http://schemas.microsoft.com/office/drawing/2014/main" id="{859DDE40-6DED-4ED5-B22B-7991CC859F33}"/>
              </a:ext>
            </a:extLst>
          </p:cNvPr>
          <p:cNvSpPr txBox="1"/>
          <p:nvPr/>
        </p:nvSpPr>
        <p:spPr>
          <a:xfrm>
            <a:off x="3865444" y="1424017"/>
            <a:ext cx="2487429" cy="307777"/>
          </a:xfrm>
          <a:prstGeom prst="rect">
            <a:avLst/>
          </a:prstGeom>
          <a:noFill/>
        </p:spPr>
        <p:txBody>
          <a:bodyPr wrap="square" rtlCol="0">
            <a:spAutoFit/>
          </a:bodyPr>
          <a:lstStyle/>
          <a:p>
            <a:r>
              <a:rPr lang="en-US" sz="1400"/>
              <a:t>If want to delete a table, then:</a:t>
            </a:r>
            <a:endParaRPr lang="en-US" sz="1600"/>
          </a:p>
        </p:txBody>
      </p:sp>
      <mc:AlternateContent xmlns:mc="http://schemas.openxmlformats.org/markup-compatibility/2006" xmlns:p14="http://schemas.microsoft.com/office/powerpoint/2010/main">
        <mc:Choice Requires="p14">
          <p:contentPart p14:bwMode="auto" r:id="rId2">
            <p14:nvContentPartPr>
              <p14:cNvPr id="22" name="Ink 21">
                <a:extLst>
                  <a:ext uri="{FF2B5EF4-FFF2-40B4-BE49-F238E27FC236}">
                    <a16:creationId xmlns:a16="http://schemas.microsoft.com/office/drawing/2014/main" id="{D339FBD0-0BAB-4E92-8720-2F3BD117B6CC}"/>
                  </a:ext>
                </a:extLst>
              </p14:cNvPr>
              <p14:cNvContentPartPr/>
              <p14:nvPr/>
            </p14:nvContentPartPr>
            <p14:xfrm rot="19791518">
              <a:off x="3194079" y="1466179"/>
              <a:ext cx="428040" cy="267840"/>
            </p14:xfrm>
          </p:contentPart>
        </mc:Choice>
        <mc:Fallback xmlns="">
          <p:pic>
            <p:nvPicPr>
              <p:cNvPr id="22" name="Ink 21">
                <a:extLst>
                  <a:ext uri="{FF2B5EF4-FFF2-40B4-BE49-F238E27FC236}">
                    <a16:creationId xmlns:a16="http://schemas.microsoft.com/office/drawing/2014/main" id="{D339FBD0-0BAB-4E92-8720-2F3BD117B6CC}"/>
                  </a:ext>
                </a:extLst>
              </p:cNvPr>
              <p:cNvPicPr/>
              <p:nvPr/>
            </p:nvPicPr>
            <p:blipFill>
              <a:blip r:embed="rId3"/>
              <a:stretch>
                <a:fillRect/>
              </a:stretch>
            </p:blipFill>
            <p:spPr>
              <a:xfrm rot="19791518">
                <a:off x="3185079" y="1457167"/>
                <a:ext cx="445680" cy="285504"/>
              </a:xfrm>
              <a:prstGeom prst="rect">
                <a:avLst/>
              </a:prstGeom>
            </p:spPr>
          </p:pic>
        </mc:Fallback>
      </mc:AlternateContent>
      <p:sp>
        <p:nvSpPr>
          <p:cNvPr id="23" name="TextBox 22">
            <a:extLst>
              <a:ext uri="{FF2B5EF4-FFF2-40B4-BE49-F238E27FC236}">
                <a16:creationId xmlns:a16="http://schemas.microsoft.com/office/drawing/2014/main" id="{E53BF3D3-6EE4-4182-955A-E03B3C720159}"/>
              </a:ext>
            </a:extLst>
          </p:cNvPr>
          <p:cNvSpPr txBox="1"/>
          <p:nvPr/>
        </p:nvSpPr>
        <p:spPr>
          <a:xfrm flipH="1">
            <a:off x="474834" y="2163159"/>
            <a:ext cx="3423851" cy="369332"/>
          </a:xfrm>
          <a:prstGeom prst="rect">
            <a:avLst/>
          </a:prstGeom>
          <a:noFill/>
        </p:spPr>
        <p:txBody>
          <a:bodyPr wrap="square" rtlCol="0">
            <a:spAutoFit/>
          </a:bodyPr>
          <a:lstStyle/>
          <a:p>
            <a:r>
              <a:rPr lang="en-US"/>
              <a:t>DROP TABLE IF EXISTS table_name;</a:t>
            </a:r>
          </a:p>
        </p:txBody>
      </p:sp>
      <p:sp>
        <p:nvSpPr>
          <p:cNvPr id="24" name="TextBox 23">
            <a:extLst>
              <a:ext uri="{FF2B5EF4-FFF2-40B4-BE49-F238E27FC236}">
                <a16:creationId xmlns:a16="http://schemas.microsoft.com/office/drawing/2014/main" id="{A1F7812F-04EF-4AD3-9F17-F01D27E39637}"/>
              </a:ext>
            </a:extLst>
          </p:cNvPr>
          <p:cNvSpPr txBox="1"/>
          <p:nvPr/>
        </p:nvSpPr>
        <p:spPr>
          <a:xfrm>
            <a:off x="4931362" y="2187181"/>
            <a:ext cx="5351815" cy="307777"/>
          </a:xfrm>
          <a:prstGeom prst="rect">
            <a:avLst/>
          </a:prstGeom>
          <a:noFill/>
        </p:spPr>
        <p:txBody>
          <a:bodyPr wrap="square" rtlCol="0">
            <a:spAutoFit/>
          </a:bodyPr>
          <a:lstStyle/>
          <a:p>
            <a:r>
              <a:rPr lang="en-US" sz="1400"/>
              <a:t>If want to delete a table w/o possible error message if doesn’t exist:</a:t>
            </a:r>
            <a:endParaRPr lang="en-US" sz="1600"/>
          </a:p>
        </p:txBody>
      </p:sp>
      <mc:AlternateContent xmlns:mc="http://schemas.openxmlformats.org/markup-compatibility/2006" xmlns:p14="http://schemas.microsoft.com/office/powerpoint/2010/main">
        <mc:Choice Requires="p14">
          <p:contentPart p14:bwMode="auto" r:id="rId4">
            <p14:nvContentPartPr>
              <p14:cNvPr id="25" name="Ink 24">
                <a:extLst>
                  <a:ext uri="{FF2B5EF4-FFF2-40B4-BE49-F238E27FC236}">
                    <a16:creationId xmlns:a16="http://schemas.microsoft.com/office/drawing/2014/main" id="{08A903DF-4C22-4A23-889C-F3AE5A5C6880}"/>
                  </a:ext>
                </a:extLst>
              </p14:cNvPr>
              <p14:cNvContentPartPr/>
              <p14:nvPr/>
            </p14:nvContentPartPr>
            <p14:xfrm rot="19791518">
              <a:off x="4259997" y="2229343"/>
              <a:ext cx="428040" cy="267840"/>
            </p14:xfrm>
          </p:contentPart>
        </mc:Choice>
        <mc:Fallback xmlns="">
          <p:pic>
            <p:nvPicPr>
              <p:cNvPr id="25" name="Ink 24">
                <a:extLst>
                  <a:ext uri="{FF2B5EF4-FFF2-40B4-BE49-F238E27FC236}">
                    <a16:creationId xmlns:a16="http://schemas.microsoft.com/office/drawing/2014/main" id="{08A903DF-4C22-4A23-889C-F3AE5A5C6880}"/>
                  </a:ext>
                </a:extLst>
              </p:cNvPr>
              <p:cNvPicPr/>
              <p:nvPr/>
            </p:nvPicPr>
            <p:blipFill>
              <a:blip r:embed="rId3"/>
              <a:stretch>
                <a:fillRect/>
              </a:stretch>
            </p:blipFill>
            <p:spPr>
              <a:xfrm rot="19791518">
                <a:off x="4250997" y="2220331"/>
                <a:ext cx="445680" cy="285504"/>
              </a:xfrm>
              <a:prstGeom prst="rect">
                <a:avLst/>
              </a:prstGeom>
            </p:spPr>
          </p:pic>
        </mc:Fallback>
      </mc:AlternateContent>
    </p:spTree>
    <p:extLst>
      <p:ext uri="{BB962C8B-B14F-4D97-AF65-F5344CB8AC3E}">
        <p14:creationId xmlns:p14="http://schemas.microsoft.com/office/powerpoint/2010/main" val="19321774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19181" y="84839"/>
            <a:ext cx="3167277" cy="584775"/>
          </a:xfrm>
          <a:prstGeom prst="rect">
            <a:avLst/>
          </a:prstGeom>
          <a:noFill/>
        </p:spPr>
        <p:txBody>
          <a:bodyPr wrap="none" rtlCol="0">
            <a:spAutoFit/>
          </a:bodyPr>
          <a:lstStyle/>
          <a:p>
            <a:pPr algn="ctr"/>
            <a:r>
              <a:rPr lang="en-US" sz="3200" b="1" u="sng"/>
              <a:t>SQL Slicing Tables</a:t>
            </a:r>
            <a:endParaRPr lang="en-US" sz="1600" b="1" u="sng"/>
          </a:p>
        </p:txBody>
      </p:sp>
      <p:sp>
        <p:nvSpPr>
          <p:cNvPr id="24" name="TextBox 23">
            <a:extLst>
              <a:ext uri="{FF2B5EF4-FFF2-40B4-BE49-F238E27FC236}">
                <a16:creationId xmlns:a16="http://schemas.microsoft.com/office/drawing/2014/main" id="{5DF75D08-41F4-4AB1-B0C3-5BEC815F144A}"/>
              </a:ext>
            </a:extLst>
          </p:cNvPr>
          <p:cNvSpPr txBox="1"/>
          <p:nvPr/>
        </p:nvSpPr>
        <p:spPr>
          <a:xfrm flipH="1">
            <a:off x="262635" y="1536058"/>
            <a:ext cx="5873002" cy="369332"/>
          </a:xfrm>
          <a:prstGeom prst="rect">
            <a:avLst/>
          </a:prstGeom>
          <a:noFill/>
        </p:spPr>
        <p:txBody>
          <a:bodyPr wrap="square" rtlCol="0">
            <a:spAutoFit/>
          </a:bodyPr>
          <a:lstStyle/>
          <a:p>
            <a:r>
              <a:rPr lang="en-US"/>
              <a:t>SELECT column1_name, column2_name  FROM table_name;</a:t>
            </a:r>
          </a:p>
        </p:txBody>
      </p:sp>
      <p:sp>
        <p:nvSpPr>
          <p:cNvPr id="25" name="TextBox 24">
            <a:extLst>
              <a:ext uri="{FF2B5EF4-FFF2-40B4-BE49-F238E27FC236}">
                <a16:creationId xmlns:a16="http://schemas.microsoft.com/office/drawing/2014/main" id="{70D4875C-94D1-4D25-96EE-99C52484A900}"/>
              </a:ext>
            </a:extLst>
          </p:cNvPr>
          <p:cNvSpPr txBox="1"/>
          <p:nvPr/>
        </p:nvSpPr>
        <p:spPr>
          <a:xfrm>
            <a:off x="6922145" y="1577174"/>
            <a:ext cx="3717780" cy="307777"/>
          </a:xfrm>
          <a:prstGeom prst="rect">
            <a:avLst/>
          </a:prstGeom>
          <a:noFill/>
        </p:spPr>
        <p:txBody>
          <a:bodyPr wrap="square" rtlCol="0">
            <a:spAutoFit/>
          </a:bodyPr>
          <a:lstStyle/>
          <a:p>
            <a:r>
              <a:rPr lang="en-US" sz="1400"/>
              <a:t>This is how we select columns from tables.   </a:t>
            </a:r>
            <a:endParaRPr lang="en-US" sz="1600"/>
          </a:p>
        </p:txBody>
      </p:sp>
      <mc:AlternateContent xmlns:mc="http://schemas.openxmlformats.org/markup-compatibility/2006" xmlns:p14="http://schemas.microsoft.com/office/powerpoint/2010/main">
        <mc:Choice Requires="p14">
          <p:contentPart p14:bwMode="auto" r:id="rId2">
            <p14:nvContentPartPr>
              <p14:cNvPr id="26" name="Ink 25">
                <a:extLst>
                  <a:ext uri="{FF2B5EF4-FFF2-40B4-BE49-F238E27FC236}">
                    <a16:creationId xmlns:a16="http://schemas.microsoft.com/office/drawing/2014/main" id="{DC5ABDE9-0496-4435-9274-BB09178A96AD}"/>
                  </a:ext>
                </a:extLst>
              </p14:cNvPr>
              <p14:cNvContentPartPr/>
              <p14:nvPr/>
            </p14:nvContentPartPr>
            <p14:xfrm rot="20055776">
              <a:off x="6203396" y="1630844"/>
              <a:ext cx="496440" cy="215903"/>
            </p14:xfrm>
          </p:contentPart>
        </mc:Choice>
        <mc:Fallback xmlns="">
          <p:pic>
            <p:nvPicPr>
              <p:cNvPr id="26" name="Ink 25">
                <a:extLst>
                  <a:ext uri="{FF2B5EF4-FFF2-40B4-BE49-F238E27FC236}">
                    <a16:creationId xmlns:a16="http://schemas.microsoft.com/office/drawing/2014/main" id="{DC5ABDE9-0496-4435-9274-BB09178A96AD}"/>
                  </a:ext>
                </a:extLst>
              </p:cNvPr>
              <p:cNvPicPr/>
              <p:nvPr/>
            </p:nvPicPr>
            <p:blipFill>
              <a:blip r:embed="rId3"/>
              <a:stretch>
                <a:fillRect/>
              </a:stretch>
            </p:blipFill>
            <p:spPr>
              <a:xfrm rot="20055776">
                <a:off x="6194396" y="1621848"/>
                <a:ext cx="514080" cy="233535"/>
              </a:xfrm>
              <a:prstGeom prst="rect">
                <a:avLst/>
              </a:prstGeom>
            </p:spPr>
          </p:pic>
        </mc:Fallback>
      </mc:AlternateContent>
      <p:sp>
        <p:nvSpPr>
          <p:cNvPr id="5" name="TextBox 4">
            <a:extLst>
              <a:ext uri="{FF2B5EF4-FFF2-40B4-BE49-F238E27FC236}">
                <a16:creationId xmlns:a16="http://schemas.microsoft.com/office/drawing/2014/main" id="{C2DF8BC3-C2A7-416E-A062-F13016BCE3AB}"/>
              </a:ext>
            </a:extLst>
          </p:cNvPr>
          <p:cNvSpPr txBox="1"/>
          <p:nvPr/>
        </p:nvSpPr>
        <p:spPr>
          <a:xfrm flipH="1">
            <a:off x="262635" y="4403618"/>
            <a:ext cx="2883996" cy="369332"/>
          </a:xfrm>
          <a:prstGeom prst="rect">
            <a:avLst/>
          </a:prstGeom>
          <a:noFill/>
        </p:spPr>
        <p:txBody>
          <a:bodyPr wrap="square" rtlCol="0">
            <a:spAutoFit/>
          </a:bodyPr>
          <a:lstStyle/>
          <a:p>
            <a:r>
              <a:rPr lang="en-US"/>
              <a:t>SELECT * FROM table_name;</a:t>
            </a:r>
          </a:p>
        </p:txBody>
      </p:sp>
      <p:sp>
        <p:nvSpPr>
          <p:cNvPr id="6" name="TextBox 5">
            <a:extLst>
              <a:ext uri="{FF2B5EF4-FFF2-40B4-BE49-F238E27FC236}">
                <a16:creationId xmlns:a16="http://schemas.microsoft.com/office/drawing/2014/main" id="{71F644BE-9705-4B00-8373-5DA9F983CA5A}"/>
              </a:ext>
            </a:extLst>
          </p:cNvPr>
          <p:cNvSpPr txBox="1"/>
          <p:nvPr/>
        </p:nvSpPr>
        <p:spPr>
          <a:xfrm>
            <a:off x="3997134" y="4405935"/>
            <a:ext cx="3844384" cy="317923"/>
          </a:xfrm>
          <a:prstGeom prst="rect">
            <a:avLst/>
          </a:prstGeom>
          <a:noFill/>
        </p:spPr>
        <p:txBody>
          <a:bodyPr wrap="square" rtlCol="0">
            <a:spAutoFit/>
          </a:bodyPr>
          <a:lstStyle/>
          <a:p>
            <a:r>
              <a:rPr lang="en-US" sz="1400"/>
              <a:t>This is how we select everything from a table.</a:t>
            </a:r>
            <a:endParaRPr lang="en-US" sz="1600"/>
          </a:p>
        </p:txBody>
      </p:sp>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7B136186-B4EC-4C4F-9BFC-1B5AE0A6654E}"/>
                  </a:ext>
                </a:extLst>
              </p14:cNvPr>
              <p14:cNvContentPartPr/>
              <p14:nvPr/>
            </p14:nvContentPartPr>
            <p14:xfrm rot="20009156">
              <a:off x="3288588" y="4478513"/>
              <a:ext cx="496440" cy="215903"/>
            </p14:xfrm>
          </p:contentPart>
        </mc:Choice>
        <mc:Fallback xmlns="">
          <p:pic>
            <p:nvPicPr>
              <p:cNvPr id="7" name="Ink 6">
                <a:extLst>
                  <a:ext uri="{FF2B5EF4-FFF2-40B4-BE49-F238E27FC236}">
                    <a16:creationId xmlns:a16="http://schemas.microsoft.com/office/drawing/2014/main" id="{7B136186-B4EC-4C4F-9BFC-1B5AE0A6654E}"/>
                  </a:ext>
                </a:extLst>
              </p:cNvPr>
              <p:cNvPicPr/>
              <p:nvPr/>
            </p:nvPicPr>
            <p:blipFill>
              <a:blip r:embed="rId3"/>
              <a:stretch>
                <a:fillRect/>
              </a:stretch>
            </p:blipFill>
            <p:spPr>
              <a:xfrm rot="20009156">
                <a:off x="3279588" y="4469517"/>
                <a:ext cx="514080" cy="233535"/>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9" name="Ink 28">
                <a:extLst>
                  <a:ext uri="{FF2B5EF4-FFF2-40B4-BE49-F238E27FC236}">
                    <a16:creationId xmlns:a16="http://schemas.microsoft.com/office/drawing/2014/main" id="{39A9DAA9-F113-4B5F-BA24-9B791B91916B}"/>
                  </a:ext>
                </a:extLst>
              </p14:cNvPr>
              <p14:cNvContentPartPr/>
              <p14:nvPr/>
            </p14:nvContentPartPr>
            <p14:xfrm>
              <a:off x="6181143" y="5628568"/>
              <a:ext cx="1345054" cy="295116"/>
            </p14:xfrm>
          </p:contentPart>
        </mc:Choice>
        <mc:Fallback xmlns="">
          <p:pic>
            <p:nvPicPr>
              <p:cNvPr id="29" name="Ink 28">
                <a:extLst>
                  <a:ext uri="{FF2B5EF4-FFF2-40B4-BE49-F238E27FC236}">
                    <a16:creationId xmlns:a16="http://schemas.microsoft.com/office/drawing/2014/main" id="{39A9DAA9-F113-4B5F-BA24-9B791B91916B}"/>
                  </a:ext>
                </a:extLst>
              </p:cNvPr>
              <p:cNvPicPr/>
              <p:nvPr/>
            </p:nvPicPr>
            <p:blipFill>
              <a:blip r:embed="rId6"/>
              <a:stretch>
                <a:fillRect/>
              </a:stretch>
            </p:blipFill>
            <p:spPr>
              <a:xfrm>
                <a:off x="6172142" y="5619560"/>
                <a:ext cx="1362695" cy="312773"/>
              </a:xfrm>
              <a:prstGeom prst="rect">
                <a:avLst/>
              </a:prstGeom>
            </p:spPr>
          </p:pic>
        </mc:Fallback>
      </mc:AlternateContent>
      <p:pic>
        <p:nvPicPr>
          <p:cNvPr id="30" name="Picture 29">
            <a:extLst>
              <a:ext uri="{FF2B5EF4-FFF2-40B4-BE49-F238E27FC236}">
                <a16:creationId xmlns:a16="http://schemas.microsoft.com/office/drawing/2014/main" id="{389F9C2D-4298-453D-BFE7-E96F1D1AE8F2}"/>
              </a:ext>
            </a:extLst>
          </p:cNvPr>
          <p:cNvPicPr>
            <a:picLocks noChangeAspect="1"/>
          </p:cNvPicPr>
          <p:nvPr/>
        </p:nvPicPr>
        <p:blipFill>
          <a:blip r:embed="rId7"/>
          <a:stretch>
            <a:fillRect/>
          </a:stretch>
        </p:blipFill>
        <p:spPr>
          <a:xfrm>
            <a:off x="3546880" y="5538374"/>
            <a:ext cx="2588757" cy="277367"/>
          </a:xfrm>
          <a:prstGeom prst="rect">
            <a:avLst/>
          </a:prstGeom>
        </p:spPr>
      </p:pic>
      <p:pic>
        <p:nvPicPr>
          <p:cNvPr id="11" name="Picture 10">
            <a:extLst>
              <a:ext uri="{FF2B5EF4-FFF2-40B4-BE49-F238E27FC236}">
                <a16:creationId xmlns:a16="http://schemas.microsoft.com/office/drawing/2014/main" id="{6E77D282-ACD1-4F20-96E1-99513464527E}"/>
              </a:ext>
            </a:extLst>
          </p:cNvPr>
          <p:cNvPicPr>
            <a:picLocks noChangeAspect="1"/>
          </p:cNvPicPr>
          <p:nvPr/>
        </p:nvPicPr>
        <p:blipFill>
          <a:blip r:embed="rId8"/>
          <a:stretch>
            <a:fillRect/>
          </a:stretch>
        </p:blipFill>
        <p:spPr>
          <a:xfrm>
            <a:off x="3545307" y="2659258"/>
            <a:ext cx="3316316" cy="268311"/>
          </a:xfrm>
          <a:prstGeom prst="rect">
            <a:avLst/>
          </a:prstGeom>
        </p:spPr>
      </p:pic>
      <mc:AlternateContent xmlns:mc="http://schemas.openxmlformats.org/markup-compatibility/2006" xmlns:p14="http://schemas.microsoft.com/office/powerpoint/2010/main">
        <mc:Choice Requires="p14">
          <p:contentPart p14:bwMode="auto" r:id="rId9">
            <p14:nvContentPartPr>
              <p14:cNvPr id="13" name="Ink 12">
                <a:extLst>
                  <a:ext uri="{FF2B5EF4-FFF2-40B4-BE49-F238E27FC236}">
                    <a16:creationId xmlns:a16="http://schemas.microsoft.com/office/drawing/2014/main" id="{DC25D469-4DD7-42E5-83F2-00BFC8ED3331}"/>
                  </a:ext>
                </a:extLst>
              </p14:cNvPr>
              <p14:cNvContentPartPr/>
              <p14:nvPr/>
            </p14:nvContentPartPr>
            <p14:xfrm>
              <a:off x="7186773" y="2765829"/>
              <a:ext cx="1455480" cy="285480"/>
            </p14:xfrm>
          </p:contentPart>
        </mc:Choice>
        <mc:Fallback xmlns="">
          <p:pic>
            <p:nvPicPr>
              <p:cNvPr id="13" name="Ink 12">
                <a:extLst>
                  <a:ext uri="{FF2B5EF4-FFF2-40B4-BE49-F238E27FC236}">
                    <a16:creationId xmlns:a16="http://schemas.microsoft.com/office/drawing/2014/main" id="{DC25D469-4DD7-42E5-83F2-00BFC8ED3331}"/>
                  </a:ext>
                </a:extLst>
              </p:cNvPr>
              <p:cNvPicPr/>
              <p:nvPr/>
            </p:nvPicPr>
            <p:blipFill>
              <a:blip r:embed="rId10"/>
              <a:stretch>
                <a:fillRect/>
              </a:stretch>
            </p:blipFill>
            <p:spPr>
              <a:xfrm>
                <a:off x="7177773" y="2756829"/>
                <a:ext cx="1473120" cy="303120"/>
              </a:xfrm>
              <a:prstGeom prst="rect">
                <a:avLst/>
              </a:prstGeom>
            </p:spPr>
          </p:pic>
        </mc:Fallback>
      </mc:AlternateContent>
      <p:pic>
        <p:nvPicPr>
          <p:cNvPr id="2" name="Picture 1">
            <a:extLst>
              <a:ext uri="{FF2B5EF4-FFF2-40B4-BE49-F238E27FC236}">
                <a16:creationId xmlns:a16="http://schemas.microsoft.com/office/drawing/2014/main" id="{21FB24E9-0A35-A47C-4BCF-67B3EF7F764E}"/>
              </a:ext>
            </a:extLst>
          </p:cNvPr>
          <p:cNvPicPr>
            <a:picLocks noChangeAspect="1"/>
          </p:cNvPicPr>
          <p:nvPr/>
        </p:nvPicPr>
        <p:blipFill>
          <a:blip r:embed="rId11"/>
          <a:stretch>
            <a:fillRect/>
          </a:stretch>
        </p:blipFill>
        <p:spPr>
          <a:xfrm>
            <a:off x="8830269" y="2175187"/>
            <a:ext cx="961696" cy="1752243"/>
          </a:xfrm>
          <a:prstGeom prst="rect">
            <a:avLst/>
          </a:prstGeom>
        </p:spPr>
      </p:pic>
      <p:pic>
        <p:nvPicPr>
          <p:cNvPr id="3" name="Picture 2">
            <a:extLst>
              <a:ext uri="{FF2B5EF4-FFF2-40B4-BE49-F238E27FC236}">
                <a16:creationId xmlns:a16="http://schemas.microsoft.com/office/drawing/2014/main" id="{F70BC058-FB42-4CEC-1EF7-198A17639268}"/>
              </a:ext>
            </a:extLst>
          </p:cNvPr>
          <p:cNvPicPr>
            <a:picLocks noChangeAspect="1"/>
          </p:cNvPicPr>
          <p:nvPr/>
        </p:nvPicPr>
        <p:blipFill>
          <a:blip r:embed="rId12"/>
          <a:stretch>
            <a:fillRect/>
          </a:stretch>
        </p:blipFill>
        <p:spPr>
          <a:xfrm>
            <a:off x="7933290" y="5039963"/>
            <a:ext cx="3322608" cy="1501270"/>
          </a:xfrm>
          <a:prstGeom prst="rect">
            <a:avLst/>
          </a:prstGeom>
        </p:spPr>
      </p:pic>
      <p:sp>
        <p:nvSpPr>
          <p:cNvPr id="8" name="TextBox 7">
            <a:extLst>
              <a:ext uri="{FF2B5EF4-FFF2-40B4-BE49-F238E27FC236}">
                <a16:creationId xmlns:a16="http://schemas.microsoft.com/office/drawing/2014/main" id="{1C8BE072-F07C-3B8B-4AFF-F8F7BFE07A48}"/>
              </a:ext>
            </a:extLst>
          </p:cNvPr>
          <p:cNvSpPr txBox="1"/>
          <p:nvPr/>
        </p:nvSpPr>
        <p:spPr>
          <a:xfrm>
            <a:off x="297369" y="976369"/>
            <a:ext cx="3847706" cy="338554"/>
          </a:xfrm>
          <a:prstGeom prst="rect">
            <a:avLst/>
          </a:prstGeom>
          <a:noFill/>
        </p:spPr>
        <p:txBody>
          <a:bodyPr wrap="square" rtlCol="0">
            <a:spAutoFit/>
          </a:bodyPr>
          <a:lstStyle/>
          <a:p>
            <a:r>
              <a:rPr lang="en-US" sz="1600"/>
              <a:t>We’ll illustrate the FROM keyword.</a:t>
            </a:r>
          </a:p>
        </p:txBody>
      </p:sp>
    </p:spTree>
    <p:extLst>
      <p:ext uri="{BB962C8B-B14F-4D97-AF65-F5344CB8AC3E}">
        <p14:creationId xmlns:p14="http://schemas.microsoft.com/office/powerpoint/2010/main" val="31950079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19181" y="84839"/>
            <a:ext cx="3167277" cy="584775"/>
          </a:xfrm>
          <a:prstGeom prst="rect">
            <a:avLst/>
          </a:prstGeom>
          <a:noFill/>
        </p:spPr>
        <p:txBody>
          <a:bodyPr wrap="none" rtlCol="0">
            <a:spAutoFit/>
          </a:bodyPr>
          <a:lstStyle/>
          <a:p>
            <a:pPr algn="ctr"/>
            <a:r>
              <a:rPr lang="en-US" sz="3200" b="1" u="sng"/>
              <a:t>SQL Slicing Tables</a:t>
            </a:r>
            <a:endParaRPr lang="en-US" sz="1600" b="1" u="sng"/>
          </a:p>
        </p:txBody>
      </p:sp>
      <p:sp>
        <p:nvSpPr>
          <p:cNvPr id="8" name="TextBox 7">
            <a:extLst>
              <a:ext uri="{FF2B5EF4-FFF2-40B4-BE49-F238E27FC236}">
                <a16:creationId xmlns:a16="http://schemas.microsoft.com/office/drawing/2014/main" id="{6107D71A-4318-AD08-FD07-079E1810747E}"/>
              </a:ext>
            </a:extLst>
          </p:cNvPr>
          <p:cNvSpPr txBox="1"/>
          <p:nvPr/>
        </p:nvSpPr>
        <p:spPr>
          <a:xfrm flipH="1">
            <a:off x="222390" y="2341827"/>
            <a:ext cx="5918508" cy="369332"/>
          </a:xfrm>
          <a:prstGeom prst="rect">
            <a:avLst/>
          </a:prstGeom>
          <a:noFill/>
        </p:spPr>
        <p:txBody>
          <a:bodyPr wrap="square" rtlCol="0">
            <a:spAutoFit/>
          </a:bodyPr>
          <a:lstStyle/>
          <a:p>
            <a:r>
              <a:rPr lang="en-US"/>
              <a:t>SELECT column1_name AS another_name FROM table_name;</a:t>
            </a:r>
          </a:p>
        </p:txBody>
      </p:sp>
      <p:sp>
        <p:nvSpPr>
          <p:cNvPr id="9" name="TextBox 8">
            <a:extLst>
              <a:ext uri="{FF2B5EF4-FFF2-40B4-BE49-F238E27FC236}">
                <a16:creationId xmlns:a16="http://schemas.microsoft.com/office/drawing/2014/main" id="{4A0E6FE2-A881-56C4-7BB5-87C08AAEC7FB}"/>
              </a:ext>
            </a:extLst>
          </p:cNvPr>
          <p:cNvSpPr txBox="1"/>
          <p:nvPr/>
        </p:nvSpPr>
        <p:spPr>
          <a:xfrm>
            <a:off x="7152375" y="2368794"/>
            <a:ext cx="3844384" cy="317923"/>
          </a:xfrm>
          <a:prstGeom prst="rect">
            <a:avLst/>
          </a:prstGeom>
          <a:noFill/>
        </p:spPr>
        <p:txBody>
          <a:bodyPr wrap="square" rtlCol="0">
            <a:spAutoFit/>
          </a:bodyPr>
          <a:lstStyle/>
          <a:p>
            <a:r>
              <a:rPr lang="en-US" sz="1400"/>
              <a:t>Can rename the column in your display table.</a:t>
            </a:r>
            <a:endParaRPr lang="en-US" sz="1600"/>
          </a:p>
        </p:txBody>
      </p:sp>
      <mc:AlternateContent xmlns:mc="http://schemas.openxmlformats.org/markup-compatibility/2006" xmlns:p14="http://schemas.microsoft.com/office/powerpoint/2010/main">
        <mc:Choice Requires="p14">
          <p:contentPart p14:bwMode="auto" r:id="rId2">
            <p14:nvContentPartPr>
              <p14:cNvPr id="10" name="Ink 9">
                <a:extLst>
                  <a:ext uri="{FF2B5EF4-FFF2-40B4-BE49-F238E27FC236}">
                    <a16:creationId xmlns:a16="http://schemas.microsoft.com/office/drawing/2014/main" id="{40B40B25-23BC-88EA-9E35-E75A7E5A4323}"/>
                  </a:ext>
                </a:extLst>
              </p14:cNvPr>
              <p14:cNvContentPartPr/>
              <p14:nvPr/>
            </p14:nvContentPartPr>
            <p14:xfrm rot="20009156">
              <a:off x="6443829" y="2441372"/>
              <a:ext cx="496440" cy="215903"/>
            </p14:xfrm>
          </p:contentPart>
        </mc:Choice>
        <mc:Fallback xmlns="">
          <p:pic>
            <p:nvPicPr>
              <p:cNvPr id="10" name="Ink 9">
                <a:extLst>
                  <a:ext uri="{FF2B5EF4-FFF2-40B4-BE49-F238E27FC236}">
                    <a16:creationId xmlns:a16="http://schemas.microsoft.com/office/drawing/2014/main" id="{40B40B25-23BC-88EA-9E35-E75A7E5A4323}"/>
                  </a:ext>
                </a:extLst>
              </p:cNvPr>
              <p:cNvPicPr/>
              <p:nvPr/>
            </p:nvPicPr>
            <p:blipFill>
              <a:blip r:embed="rId3"/>
              <a:stretch>
                <a:fillRect/>
              </a:stretch>
            </p:blipFill>
            <p:spPr>
              <a:xfrm rot="20009156">
                <a:off x="6434829" y="2432376"/>
                <a:ext cx="514080" cy="233535"/>
              </a:xfrm>
              <a:prstGeom prst="rect">
                <a:avLst/>
              </a:prstGeom>
            </p:spPr>
          </p:pic>
        </mc:Fallback>
      </mc:AlternateContent>
      <p:pic>
        <p:nvPicPr>
          <p:cNvPr id="14" name="Picture 13">
            <a:extLst>
              <a:ext uri="{FF2B5EF4-FFF2-40B4-BE49-F238E27FC236}">
                <a16:creationId xmlns:a16="http://schemas.microsoft.com/office/drawing/2014/main" id="{AC83B407-1265-1DE4-51C7-09ACE4251B66}"/>
              </a:ext>
            </a:extLst>
          </p:cNvPr>
          <p:cNvPicPr>
            <a:picLocks noChangeAspect="1"/>
          </p:cNvPicPr>
          <p:nvPr/>
        </p:nvPicPr>
        <p:blipFill>
          <a:blip r:embed="rId4"/>
          <a:stretch>
            <a:fillRect/>
          </a:stretch>
        </p:blipFill>
        <p:spPr>
          <a:xfrm>
            <a:off x="1611732" y="3015015"/>
            <a:ext cx="3591426" cy="238158"/>
          </a:xfrm>
          <a:prstGeom prst="rect">
            <a:avLst/>
          </a:prstGeom>
        </p:spPr>
      </p:pic>
      <mc:AlternateContent xmlns:mc="http://schemas.openxmlformats.org/markup-compatibility/2006" xmlns:p14="http://schemas.microsoft.com/office/powerpoint/2010/main">
        <mc:Choice Requires="p14">
          <p:contentPart p14:bwMode="auto" r:id="rId5">
            <p14:nvContentPartPr>
              <p14:cNvPr id="20" name="Ink 19">
                <a:extLst>
                  <a:ext uri="{FF2B5EF4-FFF2-40B4-BE49-F238E27FC236}">
                    <a16:creationId xmlns:a16="http://schemas.microsoft.com/office/drawing/2014/main" id="{ABCC8B7C-D128-1F46-0D59-8FA27E341446}"/>
                  </a:ext>
                </a:extLst>
              </p14:cNvPr>
              <p14:cNvContentPartPr/>
              <p14:nvPr/>
            </p14:nvContentPartPr>
            <p14:xfrm>
              <a:off x="5516262" y="3068890"/>
              <a:ext cx="1345054" cy="295116"/>
            </p14:xfrm>
          </p:contentPart>
        </mc:Choice>
        <mc:Fallback xmlns="">
          <p:pic>
            <p:nvPicPr>
              <p:cNvPr id="20" name="Ink 19">
                <a:extLst>
                  <a:ext uri="{FF2B5EF4-FFF2-40B4-BE49-F238E27FC236}">
                    <a16:creationId xmlns:a16="http://schemas.microsoft.com/office/drawing/2014/main" id="{ABCC8B7C-D128-1F46-0D59-8FA27E341446}"/>
                  </a:ext>
                </a:extLst>
              </p:cNvPr>
              <p:cNvPicPr/>
              <p:nvPr/>
            </p:nvPicPr>
            <p:blipFill>
              <a:blip r:embed="rId6"/>
              <a:stretch>
                <a:fillRect/>
              </a:stretch>
            </p:blipFill>
            <p:spPr>
              <a:xfrm>
                <a:off x="5507261" y="3059882"/>
                <a:ext cx="1362695" cy="312773"/>
              </a:xfrm>
              <a:prstGeom prst="rect">
                <a:avLst/>
              </a:prstGeom>
            </p:spPr>
          </p:pic>
        </mc:Fallback>
      </mc:AlternateContent>
      <p:pic>
        <p:nvPicPr>
          <p:cNvPr id="5" name="Picture 4">
            <a:extLst>
              <a:ext uri="{FF2B5EF4-FFF2-40B4-BE49-F238E27FC236}">
                <a16:creationId xmlns:a16="http://schemas.microsoft.com/office/drawing/2014/main" id="{29DDF5BE-3F39-C744-FCF5-6BC6F0D68A97}"/>
              </a:ext>
            </a:extLst>
          </p:cNvPr>
          <p:cNvPicPr>
            <a:picLocks noChangeAspect="1"/>
          </p:cNvPicPr>
          <p:nvPr/>
        </p:nvPicPr>
        <p:blipFill>
          <a:blip r:embed="rId7"/>
          <a:stretch>
            <a:fillRect/>
          </a:stretch>
        </p:blipFill>
        <p:spPr>
          <a:xfrm>
            <a:off x="7174420" y="2866110"/>
            <a:ext cx="984344" cy="1718816"/>
          </a:xfrm>
          <a:prstGeom prst="rect">
            <a:avLst/>
          </a:prstGeom>
        </p:spPr>
      </p:pic>
      <p:sp>
        <p:nvSpPr>
          <p:cNvPr id="6" name="TextBox 5">
            <a:extLst>
              <a:ext uri="{FF2B5EF4-FFF2-40B4-BE49-F238E27FC236}">
                <a16:creationId xmlns:a16="http://schemas.microsoft.com/office/drawing/2014/main" id="{2DF923DC-AA5B-0035-96BB-7C5510ABD1FF}"/>
              </a:ext>
            </a:extLst>
          </p:cNvPr>
          <p:cNvSpPr txBox="1"/>
          <p:nvPr/>
        </p:nvSpPr>
        <p:spPr>
          <a:xfrm>
            <a:off x="222390" y="1476823"/>
            <a:ext cx="9722931" cy="338554"/>
          </a:xfrm>
          <a:prstGeom prst="rect">
            <a:avLst/>
          </a:prstGeom>
          <a:noFill/>
        </p:spPr>
        <p:txBody>
          <a:bodyPr wrap="square" rtlCol="0">
            <a:spAutoFit/>
          </a:bodyPr>
          <a:lstStyle/>
          <a:p>
            <a:r>
              <a:rPr lang="en-US" sz="1600"/>
              <a:t>We’ll illustrate the AS keyword.  Using AS is called aliasing I think, and we can use it to name our returned results.  </a:t>
            </a:r>
          </a:p>
        </p:txBody>
      </p:sp>
    </p:spTree>
    <p:extLst>
      <p:ext uri="{BB962C8B-B14F-4D97-AF65-F5344CB8AC3E}">
        <p14:creationId xmlns:p14="http://schemas.microsoft.com/office/powerpoint/2010/main" val="2182524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19181" y="84839"/>
            <a:ext cx="3167277" cy="584775"/>
          </a:xfrm>
          <a:prstGeom prst="rect">
            <a:avLst/>
          </a:prstGeom>
          <a:noFill/>
        </p:spPr>
        <p:txBody>
          <a:bodyPr wrap="none" rtlCol="0">
            <a:spAutoFit/>
          </a:bodyPr>
          <a:lstStyle/>
          <a:p>
            <a:pPr algn="ctr"/>
            <a:r>
              <a:rPr lang="en-US" sz="3200" b="1" u="sng"/>
              <a:t>SQL Slicing Tables</a:t>
            </a:r>
            <a:endParaRPr lang="en-US" sz="1600" b="1" u="sng"/>
          </a:p>
        </p:txBody>
      </p:sp>
      <p:sp>
        <p:nvSpPr>
          <p:cNvPr id="3" name="TextBox 2">
            <a:extLst>
              <a:ext uri="{FF2B5EF4-FFF2-40B4-BE49-F238E27FC236}">
                <a16:creationId xmlns:a16="http://schemas.microsoft.com/office/drawing/2014/main" id="{A82CDBF2-ECD5-7A4C-587F-131D4E73F3B5}"/>
              </a:ext>
            </a:extLst>
          </p:cNvPr>
          <p:cNvSpPr txBox="1"/>
          <p:nvPr/>
        </p:nvSpPr>
        <p:spPr>
          <a:xfrm flipH="1">
            <a:off x="222390" y="2503752"/>
            <a:ext cx="5293872" cy="369332"/>
          </a:xfrm>
          <a:prstGeom prst="rect">
            <a:avLst/>
          </a:prstGeom>
          <a:noFill/>
        </p:spPr>
        <p:txBody>
          <a:bodyPr wrap="square" rtlCol="0">
            <a:spAutoFit/>
          </a:bodyPr>
          <a:lstStyle/>
          <a:p>
            <a:r>
              <a:rPr lang="en-US"/>
              <a:t>SELECT DISTINCT column1_name FROM table_name;</a:t>
            </a:r>
          </a:p>
        </p:txBody>
      </p:sp>
      <p:sp>
        <p:nvSpPr>
          <p:cNvPr id="15" name="TextBox 14">
            <a:extLst>
              <a:ext uri="{FF2B5EF4-FFF2-40B4-BE49-F238E27FC236}">
                <a16:creationId xmlns:a16="http://schemas.microsoft.com/office/drawing/2014/main" id="{7348B5E5-EFB1-B9E5-13BA-0A4F11C6EC3E}"/>
              </a:ext>
            </a:extLst>
          </p:cNvPr>
          <p:cNvSpPr txBox="1"/>
          <p:nvPr/>
        </p:nvSpPr>
        <p:spPr>
          <a:xfrm>
            <a:off x="6307328" y="2549431"/>
            <a:ext cx="5662282" cy="523220"/>
          </a:xfrm>
          <a:prstGeom prst="rect">
            <a:avLst/>
          </a:prstGeom>
          <a:noFill/>
        </p:spPr>
        <p:txBody>
          <a:bodyPr wrap="square" rtlCol="0">
            <a:spAutoFit/>
          </a:bodyPr>
          <a:lstStyle/>
          <a:p>
            <a:r>
              <a:rPr lang="en-US" sz="1400"/>
              <a:t>Returns the unique values in the column.  Can also do colum1_name, column2_name, and this will give you the distinct column pairs. </a:t>
            </a:r>
            <a:endParaRPr lang="en-US" sz="1600"/>
          </a:p>
        </p:txBody>
      </p:sp>
      <mc:AlternateContent xmlns:mc="http://schemas.openxmlformats.org/markup-compatibility/2006" xmlns:p14="http://schemas.microsoft.com/office/powerpoint/2010/main">
        <mc:Choice Requires="p14">
          <p:contentPart p14:bwMode="auto" r:id="rId2">
            <p14:nvContentPartPr>
              <p14:cNvPr id="16" name="Ink 15">
                <a:extLst>
                  <a:ext uri="{FF2B5EF4-FFF2-40B4-BE49-F238E27FC236}">
                    <a16:creationId xmlns:a16="http://schemas.microsoft.com/office/drawing/2014/main" id="{2B74A1AC-BDEE-4AF7-E7C0-9D65AE35B25C}"/>
                  </a:ext>
                </a:extLst>
              </p14:cNvPr>
              <p14:cNvContentPartPr/>
              <p14:nvPr/>
            </p14:nvContentPartPr>
            <p14:xfrm rot="20009156">
              <a:off x="5577476" y="2590548"/>
              <a:ext cx="496440" cy="215903"/>
            </p14:xfrm>
          </p:contentPart>
        </mc:Choice>
        <mc:Fallback xmlns="">
          <p:pic>
            <p:nvPicPr>
              <p:cNvPr id="16" name="Ink 15">
                <a:extLst>
                  <a:ext uri="{FF2B5EF4-FFF2-40B4-BE49-F238E27FC236}">
                    <a16:creationId xmlns:a16="http://schemas.microsoft.com/office/drawing/2014/main" id="{2B74A1AC-BDEE-4AF7-E7C0-9D65AE35B25C}"/>
                  </a:ext>
                </a:extLst>
              </p:cNvPr>
              <p:cNvPicPr/>
              <p:nvPr/>
            </p:nvPicPr>
            <p:blipFill>
              <a:blip r:embed="rId3"/>
              <a:stretch>
                <a:fillRect/>
              </a:stretch>
            </p:blipFill>
            <p:spPr>
              <a:xfrm rot="20009156">
                <a:off x="5568476" y="2581552"/>
                <a:ext cx="514080" cy="233535"/>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8" name="Ink 17">
                <a:extLst>
                  <a:ext uri="{FF2B5EF4-FFF2-40B4-BE49-F238E27FC236}">
                    <a16:creationId xmlns:a16="http://schemas.microsoft.com/office/drawing/2014/main" id="{88E45B1D-FF4A-3CE0-EC1F-B29FB5C3919F}"/>
                  </a:ext>
                </a:extLst>
              </p14:cNvPr>
              <p14:cNvContentPartPr/>
              <p14:nvPr/>
            </p14:nvContentPartPr>
            <p14:xfrm>
              <a:off x="5514983" y="3492005"/>
              <a:ext cx="1345054" cy="295116"/>
            </p14:xfrm>
          </p:contentPart>
        </mc:Choice>
        <mc:Fallback xmlns="">
          <p:pic>
            <p:nvPicPr>
              <p:cNvPr id="18" name="Ink 17">
                <a:extLst>
                  <a:ext uri="{FF2B5EF4-FFF2-40B4-BE49-F238E27FC236}">
                    <a16:creationId xmlns:a16="http://schemas.microsoft.com/office/drawing/2014/main" id="{88E45B1D-FF4A-3CE0-EC1F-B29FB5C3919F}"/>
                  </a:ext>
                </a:extLst>
              </p:cNvPr>
              <p:cNvPicPr/>
              <p:nvPr/>
            </p:nvPicPr>
            <p:blipFill>
              <a:blip r:embed="rId5"/>
              <a:stretch>
                <a:fillRect/>
              </a:stretch>
            </p:blipFill>
            <p:spPr>
              <a:xfrm>
                <a:off x="5505982" y="3482997"/>
                <a:ext cx="1362695" cy="312773"/>
              </a:xfrm>
              <a:prstGeom prst="rect">
                <a:avLst/>
              </a:prstGeom>
            </p:spPr>
          </p:pic>
        </mc:Fallback>
      </mc:AlternateContent>
      <p:pic>
        <p:nvPicPr>
          <p:cNvPr id="21" name="Picture 20">
            <a:extLst>
              <a:ext uri="{FF2B5EF4-FFF2-40B4-BE49-F238E27FC236}">
                <a16:creationId xmlns:a16="http://schemas.microsoft.com/office/drawing/2014/main" id="{AAC2D853-8293-B29C-F234-D199FEE9BD15}"/>
              </a:ext>
            </a:extLst>
          </p:cNvPr>
          <p:cNvPicPr>
            <a:picLocks noChangeAspect="1"/>
          </p:cNvPicPr>
          <p:nvPr/>
        </p:nvPicPr>
        <p:blipFill>
          <a:blip r:embed="rId6"/>
          <a:stretch>
            <a:fillRect/>
          </a:stretch>
        </p:blipFill>
        <p:spPr>
          <a:xfrm>
            <a:off x="2263231" y="3434647"/>
            <a:ext cx="3105583" cy="352474"/>
          </a:xfrm>
          <a:prstGeom prst="rect">
            <a:avLst/>
          </a:prstGeom>
        </p:spPr>
      </p:pic>
      <p:pic>
        <p:nvPicPr>
          <p:cNvPr id="22" name="Picture 21">
            <a:extLst>
              <a:ext uri="{FF2B5EF4-FFF2-40B4-BE49-F238E27FC236}">
                <a16:creationId xmlns:a16="http://schemas.microsoft.com/office/drawing/2014/main" id="{EB854C7E-1EC9-4B2A-B2B4-72310955A742}"/>
              </a:ext>
            </a:extLst>
          </p:cNvPr>
          <p:cNvPicPr>
            <a:picLocks noChangeAspect="1"/>
          </p:cNvPicPr>
          <p:nvPr/>
        </p:nvPicPr>
        <p:blipFill>
          <a:blip r:embed="rId7"/>
          <a:stretch>
            <a:fillRect/>
          </a:stretch>
        </p:blipFill>
        <p:spPr>
          <a:xfrm>
            <a:off x="7152375" y="3195446"/>
            <a:ext cx="743054" cy="1686160"/>
          </a:xfrm>
          <a:prstGeom prst="rect">
            <a:avLst/>
          </a:prstGeom>
        </p:spPr>
      </p:pic>
      <p:sp>
        <p:nvSpPr>
          <p:cNvPr id="6" name="TextBox 5">
            <a:extLst>
              <a:ext uri="{FF2B5EF4-FFF2-40B4-BE49-F238E27FC236}">
                <a16:creationId xmlns:a16="http://schemas.microsoft.com/office/drawing/2014/main" id="{2DF923DC-AA5B-0035-96BB-7C5510ABD1FF}"/>
              </a:ext>
            </a:extLst>
          </p:cNvPr>
          <p:cNvSpPr txBox="1"/>
          <p:nvPr/>
        </p:nvSpPr>
        <p:spPr>
          <a:xfrm>
            <a:off x="222390" y="1737894"/>
            <a:ext cx="9722931" cy="338554"/>
          </a:xfrm>
          <a:prstGeom prst="rect">
            <a:avLst/>
          </a:prstGeom>
          <a:noFill/>
        </p:spPr>
        <p:txBody>
          <a:bodyPr wrap="square" rtlCol="0">
            <a:spAutoFit/>
          </a:bodyPr>
          <a:lstStyle/>
          <a:p>
            <a:r>
              <a:rPr lang="en-US" sz="1600"/>
              <a:t>We’ll illustrate the DISTINCT keyword.  We can use this to get just the unique values back:</a:t>
            </a:r>
          </a:p>
        </p:txBody>
      </p:sp>
    </p:spTree>
    <p:extLst>
      <p:ext uri="{BB962C8B-B14F-4D97-AF65-F5344CB8AC3E}">
        <p14:creationId xmlns:p14="http://schemas.microsoft.com/office/powerpoint/2010/main" val="21958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76986" y="245097"/>
            <a:ext cx="3051668" cy="584775"/>
          </a:xfrm>
          <a:prstGeom prst="rect">
            <a:avLst/>
          </a:prstGeom>
          <a:noFill/>
        </p:spPr>
        <p:txBody>
          <a:bodyPr wrap="none" rtlCol="0">
            <a:spAutoFit/>
          </a:bodyPr>
          <a:lstStyle/>
          <a:p>
            <a:pPr algn="ctr"/>
            <a:r>
              <a:rPr lang="en-US" sz="3200" b="1" u="sng"/>
              <a:t>SQL Introduction</a:t>
            </a:r>
            <a:endParaRPr lang="en-US" sz="1600" b="1" u="sng"/>
          </a:p>
        </p:txBody>
      </p:sp>
      <p:sp>
        <p:nvSpPr>
          <p:cNvPr id="5" name="TextBox 4">
            <a:extLst>
              <a:ext uri="{FF2B5EF4-FFF2-40B4-BE49-F238E27FC236}">
                <a16:creationId xmlns:a16="http://schemas.microsoft.com/office/drawing/2014/main" id="{1C10B97D-EFF2-40ED-B5E6-F62FB9AC82A2}"/>
              </a:ext>
            </a:extLst>
          </p:cNvPr>
          <p:cNvSpPr txBox="1"/>
          <p:nvPr/>
        </p:nvSpPr>
        <p:spPr>
          <a:xfrm flipH="1">
            <a:off x="667888" y="1461155"/>
            <a:ext cx="9965547" cy="646331"/>
          </a:xfrm>
          <a:prstGeom prst="rect">
            <a:avLst/>
          </a:prstGeom>
          <a:noFill/>
        </p:spPr>
        <p:txBody>
          <a:bodyPr wrap="square" rtlCol="0">
            <a:spAutoFit/>
          </a:bodyPr>
          <a:lstStyle/>
          <a:p>
            <a:r>
              <a:rPr lang="en-US"/>
              <a:t>I’m not sure what it is, exactly, but it’s a language used to construct, delete, manipulate, retrieve, etc., information from databases.  Stands for Structured Query Language.</a:t>
            </a:r>
          </a:p>
        </p:txBody>
      </p:sp>
      <p:sp>
        <p:nvSpPr>
          <p:cNvPr id="6" name="TextBox 5">
            <a:extLst>
              <a:ext uri="{FF2B5EF4-FFF2-40B4-BE49-F238E27FC236}">
                <a16:creationId xmlns:a16="http://schemas.microsoft.com/office/drawing/2014/main" id="{080A89B8-33B5-4F3B-9FA3-D3B7D1DA6422}"/>
              </a:ext>
            </a:extLst>
          </p:cNvPr>
          <p:cNvSpPr txBox="1"/>
          <p:nvPr/>
        </p:nvSpPr>
        <p:spPr>
          <a:xfrm flipH="1">
            <a:off x="667884" y="2395278"/>
            <a:ext cx="9419090" cy="369332"/>
          </a:xfrm>
          <a:prstGeom prst="rect">
            <a:avLst/>
          </a:prstGeom>
          <a:noFill/>
        </p:spPr>
        <p:txBody>
          <a:bodyPr wrap="square" rtlCol="0">
            <a:spAutoFit/>
          </a:bodyPr>
          <a:lstStyle/>
          <a:p>
            <a:r>
              <a:rPr lang="en-US"/>
              <a:t>Databases that use SQL include: Oracle, MySQL, Microsoft SQL, DB2, etc. </a:t>
            </a:r>
          </a:p>
        </p:txBody>
      </p:sp>
      <p:sp>
        <p:nvSpPr>
          <p:cNvPr id="2" name="TextBox 1">
            <a:extLst>
              <a:ext uri="{FF2B5EF4-FFF2-40B4-BE49-F238E27FC236}">
                <a16:creationId xmlns:a16="http://schemas.microsoft.com/office/drawing/2014/main" id="{7F248891-502D-06D7-27E5-150C2AFF4C5B}"/>
              </a:ext>
            </a:extLst>
          </p:cNvPr>
          <p:cNvSpPr txBox="1"/>
          <p:nvPr/>
        </p:nvSpPr>
        <p:spPr>
          <a:xfrm flipH="1">
            <a:off x="667888" y="3216213"/>
            <a:ext cx="9965547" cy="646331"/>
          </a:xfrm>
          <a:prstGeom prst="rect">
            <a:avLst/>
          </a:prstGeom>
          <a:noFill/>
        </p:spPr>
        <p:txBody>
          <a:bodyPr wrap="square" rtlCol="0">
            <a:spAutoFit/>
          </a:bodyPr>
          <a:lstStyle/>
          <a:p>
            <a:r>
              <a:rPr lang="en-US" strike="sngStrike"/>
              <a:t>Looks like I’ll be learning specifically PostgreSQL</a:t>
            </a:r>
            <a:r>
              <a:rPr lang="en-US" b="1"/>
              <a:t>. Actually, I think the database on my website server uses </a:t>
            </a:r>
            <a:r>
              <a:rPr lang="en-US" b="1">
                <a:solidFill>
                  <a:srgbClr val="FF0000"/>
                </a:solidFill>
              </a:rPr>
              <a:t>MySQL</a:t>
            </a:r>
            <a:r>
              <a:rPr lang="en-US" b="1"/>
              <a:t>.  So these commands will be run on that.</a:t>
            </a:r>
          </a:p>
        </p:txBody>
      </p:sp>
    </p:spTree>
    <p:extLst>
      <p:ext uri="{BB962C8B-B14F-4D97-AF65-F5344CB8AC3E}">
        <p14:creationId xmlns:p14="http://schemas.microsoft.com/office/powerpoint/2010/main" val="19589792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19182" y="84839"/>
            <a:ext cx="3167277" cy="584775"/>
          </a:xfrm>
          <a:prstGeom prst="rect">
            <a:avLst/>
          </a:prstGeom>
          <a:noFill/>
        </p:spPr>
        <p:txBody>
          <a:bodyPr wrap="none" rtlCol="0">
            <a:spAutoFit/>
          </a:bodyPr>
          <a:lstStyle/>
          <a:p>
            <a:pPr algn="ctr"/>
            <a:r>
              <a:rPr lang="en-US" sz="3200" b="1" u="sng"/>
              <a:t>SQL Slicing Tables</a:t>
            </a:r>
            <a:endParaRPr lang="en-US" sz="1600" b="1" u="sng"/>
          </a:p>
        </p:txBody>
      </p:sp>
      <p:sp>
        <p:nvSpPr>
          <p:cNvPr id="9" name="TextBox 8">
            <a:extLst>
              <a:ext uri="{FF2B5EF4-FFF2-40B4-BE49-F238E27FC236}">
                <a16:creationId xmlns:a16="http://schemas.microsoft.com/office/drawing/2014/main" id="{C66C6F07-0CC8-415D-A16B-1C806D03485E}"/>
              </a:ext>
            </a:extLst>
          </p:cNvPr>
          <p:cNvSpPr txBox="1"/>
          <p:nvPr/>
        </p:nvSpPr>
        <p:spPr>
          <a:xfrm flipH="1">
            <a:off x="222997" y="2106746"/>
            <a:ext cx="3788563" cy="369332"/>
          </a:xfrm>
          <a:prstGeom prst="rect">
            <a:avLst/>
          </a:prstGeom>
          <a:noFill/>
        </p:spPr>
        <p:txBody>
          <a:bodyPr wrap="square" rtlCol="0">
            <a:spAutoFit/>
          </a:bodyPr>
          <a:lstStyle/>
          <a:p>
            <a:r>
              <a:rPr lang="en-US"/>
              <a:t>SELECT * FROM table_name LIMIT n1;</a:t>
            </a:r>
          </a:p>
        </p:txBody>
      </p:sp>
      <p:sp>
        <p:nvSpPr>
          <p:cNvPr id="10" name="TextBox 9">
            <a:extLst>
              <a:ext uri="{FF2B5EF4-FFF2-40B4-BE49-F238E27FC236}">
                <a16:creationId xmlns:a16="http://schemas.microsoft.com/office/drawing/2014/main" id="{A9625F94-CE60-4CCB-8C46-BA935245A74D}"/>
              </a:ext>
            </a:extLst>
          </p:cNvPr>
          <p:cNvSpPr txBox="1"/>
          <p:nvPr/>
        </p:nvSpPr>
        <p:spPr>
          <a:xfrm>
            <a:off x="4966316" y="2118074"/>
            <a:ext cx="2280057" cy="307777"/>
          </a:xfrm>
          <a:prstGeom prst="rect">
            <a:avLst/>
          </a:prstGeom>
          <a:noFill/>
        </p:spPr>
        <p:txBody>
          <a:bodyPr wrap="square" rtlCol="0">
            <a:spAutoFit/>
          </a:bodyPr>
          <a:lstStyle/>
          <a:p>
            <a:r>
              <a:rPr lang="en-US" sz="1400"/>
              <a:t>Shows first n1 rows of table.</a:t>
            </a:r>
            <a:endParaRPr lang="en-US" sz="1600"/>
          </a:p>
        </p:txBody>
      </p:sp>
      <mc:AlternateContent xmlns:mc="http://schemas.openxmlformats.org/markup-compatibility/2006" xmlns:p14="http://schemas.microsoft.com/office/powerpoint/2010/main">
        <mc:Choice Requires="p14">
          <p:contentPart p14:bwMode="auto" r:id="rId2">
            <p14:nvContentPartPr>
              <p14:cNvPr id="11" name="Ink 10">
                <a:extLst>
                  <a:ext uri="{FF2B5EF4-FFF2-40B4-BE49-F238E27FC236}">
                    <a16:creationId xmlns:a16="http://schemas.microsoft.com/office/drawing/2014/main" id="{A4995E7E-2B00-4C36-8C44-E0CADC7649BA}"/>
                  </a:ext>
                </a:extLst>
              </p14:cNvPr>
              <p14:cNvContentPartPr/>
              <p14:nvPr/>
            </p14:nvContentPartPr>
            <p14:xfrm rot="20009156">
              <a:off x="4159115" y="2217531"/>
              <a:ext cx="496440" cy="215903"/>
            </p14:xfrm>
          </p:contentPart>
        </mc:Choice>
        <mc:Fallback xmlns="">
          <p:pic>
            <p:nvPicPr>
              <p:cNvPr id="11" name="Ink 10">
                <a:extLst>
                  <a:ext uri="{FF2B5EF4-FFF2-40B4-BE49-F238E27FC236}">
                    <a16:creationId xmlns:a16="http://schemas.microsoft.com/office/drawing/2014/main" id="{A4995E7E-2B00-4C36-8C44-E0CADC7649BA}"/>
                  </a:ext>
                </a:extLst>
              </p:cNvPr>
              <p:cNvPicPr/>
              <p:nvPr/>
            </p:nvPicPr>
            <p:blipFill>
              <a:blip r:embed="rId3"/>
              <a:stretch>
                <a:fillRect/>
              </a:stretch>
            </p:blipFill>
            <p:spPr>
              <a:xfrm rot="20009156">
                <a:off x="4150115" y="2208535"/>
                <a:ext cx="514080" cy="233535"/>
              </a:xfrm>
              <a:prstGeom prst="rect">
                <a:avLst/>
              </a:prstGeom>
            </p:spPr>
          </p:pic>
        </mc:Fallback>
      </mc:AlternateContent>
      <p:sp>
        <p:nvSpPr>
          <p:cNvPr id="12" name="TextBox 11">
            <a:extLst>
              <a:ext uri="{FF2B5EF4-FFF2-40B4-BE49-F238E27FC236}">
                <a16:creationId xmlns:a16="http://schemas.microsoft.com/office/drawing/2014/main" id="{E8D4918C-C654-4A13-BF4C-0BD5C75A2A81}"/>
              </a:ext>
            </a:extLst>
          </p:cNvPr>
          <p:cNvSpPr txBox="1"/>
          <p:nvPr/>
        </p:nvSpPr>
        <p:spPr>
          <a:xfrm flipH="1">
            <a:off x="233342" y="4078318"/>
            <a:ext cx="4829732" cy="369332"/>
          </a:xfrm>
          <a:prstGeom prst="rect">
            <a:avLst/>
          </a:prstGeom>
          <a:noFill/>
        </p:spPr>
        <p:txBody>
          <a:bodyPr wrap="square" rtlCol="0">
            <a:spAutoFit/>
          </a:bodyPr>
          <a:lstStyle/>
          <a:p>
            <a:r>
              <a:rPr lang="en-US"/>
              <a:t>SELECT * FROM table_name LIMIT n1 OFFSET n2;</a:t>
            </a:r>
          </a:p>
        </p:txBody>
      </p:sp>
      <p:sp>
        <p:nvSpPr>
          <p:cNvPr id="13" name="TextBox 12">
            <a:extLst>
              <a:ext uri="{FF2B5EF4-FFF2-40B4-BE49-F238E27FC236}">
                <a16:creationId xmlns:a16="http://schemas.microsoft.com/office/drawing/2014/main" id="{3B130C6E-4838-4C4B-85B6-FA2BB1D0EB6D}"/>
              </a:ext>
            </a:extLst>
          </p:cNvPr>
          <p:cNvSpPr txBox="1"/>
          <p:nvPr/>
        </p:nvSpPr>
        <p:spPr>
          <a:xfrm>
            <a:off x="6270979" y="4078318"/>
            <a:ext cx="4698791" cy="307777"/>
          </a:xfrm>
          <a:prstGeom prst="rect">
            <a:avLst/>
          </a:prstGeom>
          <a:noFill/>
        </p:spPr>
        <p:txBody>
          <a:bodyPr wrap="square" rtlCol="0">
            <a:spAutoFit/>
          </a:bodyPr>
          <a:lstStyle/>
          <a:p>
            <a:r>
              <a:rPr lang="en-US" sz="1400"/>
              <a:t>Shows shows n1 rows of table, starting after row n2.</a:t>
            </a:r>
            <a:endParaRPr lang="en-US" sz="1600"/>
          </a:p>
        </p:txBody>
      </p:sp>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3A04EED1-9B09-4F44-B6D8-7ECADBBA0F81}"/>
                  </a:ext>
                </a:extLst>
              </p14:cNvPr>
              <p14:cNvContentPartPr/>
              <p14:nvPr/>
            </p14:nvContentPartPr>
            <p14:xfrm rot="20009156">
              <a:off x="5331785" y="4132292"/>
              <a:ext cx="496440" cy="215903"/>
            </p14:xfrm>
          </p:contentPart>
        </mc:Choice>
        <mc:Fallback xmlns="">
          <p:pic>
            <p:nvPicPr>
              <p:cNvPr id="14" name="Ink 13">
                <a:extLst>
                  <a:ext uri="{FF2B5EF4-FFF2-40B4-BE49-F238E27FC236}">
                    <a16:creationId xmlns:a16="http://schemas.microsoft.com/office/drawing/2014/main" id="{3A04EED1-9B09-4F44-B6D8-7ECADBBA0F81}"/>
                  </a:ext>
                </a:extLst>
              </p:cNvPr>
              <p:cNvPicPr/>
              <p:nvPr/>
            </p:nvPicPr>
            <p:blipFill>
              <a:blip r:embed="rId3"/>
              <a:stretch>
                <a:fillRect/>
              </a:stretch>
            </p:blipFill>
            <p:spPr>
              <a:xfrm rot="20009156">
                <a:off x="5322785" y="4123296"/>
                <a:ext cx="514080" cy="233535"/>
              </a:xfrm>
              <a:prstGeom prst="rect">
                <a:avLst/>
              </a:prstGeom>
            </p:spPr>
          </p:pic>
        </mc:Fallback>
      </mc:AlternateContent>
      <p:pic>
        <p:nvPicPr>
          <p:cNvPr id="2" name="Picture 1">
            <a:extLst>
              <a:ext uri="{FF2B5EF4-FFF2-40B4-BE49-F238E27FC236}">
                <a16:creationId xmlns:a16="http://schemas.microsoft.com/office/drawing/2014/main" id="{75300441-AB65-4622-BD0B-D9F3DA4ED38D}"/>
              </a:ext>
            </a:extLst>
          </p:cNvPr>
          <p:cNvPicPr>
            <a:picLocks noChangeAspect="1"/>
          </p:cNvPicPr>
          <p:nvPr/>
        </p:nvPicPr>
        <p:blipFill>
          <a:blip r:embed="rId5"/>
          <a:stretch>
            <a:fillRect/>
          </a:stretch>
        </p:blipFill>
        <p:spPr>
          <a:xfrm>
            <a:off x="2098957" y="4925283"/>
            <a:ext cx="4172022" cy="329669"/>
          </a:xfrm>
          <a:prstGeom prst="rect">
            <a:avLst/>
          </a:prstGeom>
        </p:spPr>
      </p:pic>
      <mc:AlternateContent xmlns:mc="http://schemas.openxmlformats.org/markup-compatibility/2006" xmlns:p14="http://schemas.microsoft.com/office/powerpoint/2010/main">
        <mc:Choice Requires="p14">
          <p:contentPart p14:bwMode="auto" r:id="rId6">
            <p14:nvContentPartPr>
              <p14:cNvPr id="16" name="Ink 15">
                <a:extLst>
                  <a:ext uri="{FF2B5EF4-FFF2-40B4-BE49-F238E27FC236}">
                    <a16:creationId xmlns:a16="http://schemas.microsoft.com/office/drawing/2014/main" id="{9CFB11A4-2D20-4933-A9C4-3F1FACD0EDC4}"/>
                  </a:ext>
                </a:extLst>
              </p14:cNvPr>
              <p14:cNvContentPartPr/>
              <p14:nvPr/>
            </p14:nvContentPartPr>
            <p14:xfrm>
              <a:off x="6450724" y="5028720"/>
              <a:ext cx="630720" cy="168120"/>
            </p14:xfrm>
          </p:contentPart>
        </mc:Choice>
        <mc:Fallback xmlns="">
          <p:pic>
            <p:nvPicPr>
              <p:cNvPr id="16" name="Ink 15">
                <a:extLst>
                  <a:ext uri="{FF2B5EF4-FFF2-40B4-BE49-F238E27FC236}">
                    <a16:creationId xmlns:a16="http://schemas.microsoft.com/office/drawing/2014/main" id="{9CFB11A4-2D20-4933-A9C4-3F1FACD0EDC4}"/>
                  </a:ext>
                </a:extLst>
              </p:cNvPr>
              <p:cNvPicPr/>
              <p:nvPr/>
            </p:nvPicPr>
            <p:blipFill>
              <a:blip r:embed="rId7"/>
              <a:stretch>
                <a:fillRect/>
              </a:stretch>
            </p:blipFill>
            <p:spPr>
              <a:xfrm>
                <a:off x="6441724" y="5019739"/>
                <a:ext cx="648360" cy="185722"/>
              </a:xfrm>
              <a:prstGeom prst="rect">
                <a:avLst/>
              </a:prstGeom>
            </p:spPr>
          </p:pic>
        </mc:Fallback>
      </mc:AlternateContent>
      <p:pic>
        <p:nvPicPr>
          <p:cNvPr id="6" name="Picture 5">
            <a:extLst>
              <a:ext uri="{FF2B5EF4-FFF2-40B4-BE49-F238E27FC236}">
                <a16:creationId xmlns:a16="http://schemas.microsoft.com/office/drawing/2014/main" id="{5051A01E-4D95-95B3-EE5B-68A147910300}"/>
              </a:ext>
            </a:extLst>
          </p:cNvPr>
          <p:cNvPicPr>
            <a:picLocks noChangeAspect="1"/>
          </p:cNvPicPr>
          <p:nvPr/>
        </p:nvPicPr>
        <p:blipFill>
          <a:blip r:embed="rId8"/>
          <a:stretch>
            <a:fillRect/>
          </a:stretch>
        </p:blipFill>
        <p:spPr>
          <a:xfrm>
            <a:off x="5103988" y="2793167"/>
            <a:ext cx="3686689" cy="266737"/>
          </a:xfrm>
          <a:prstGeom prst="rect">
            <a:avLst/>
          </a:prstGeom>
        </p:spPr>
      </p:pic>
      <p:pic>
        <p:nvPicPr>
          <p:cNvPr id="15" name="Picture 14">
            <a:extLst>
              <a:ext uri="{FF2B5EF4-FFF2-40B4-BE49-F238E27FC236}">
                <a16:creationId xmlns:a16="http://schemas.microsoft.com/office/drawing/2014/main" id="{4E721E08-B71D-DB6F-BAE7-BA9CBCA751F9}"/>
              </a:ext>
            </a:extLst>
          </p:cNvPr>
          <p:cNvPicPr>
            <a:picLocks noChangeAspect="1"/>
          </p:cNvPicPr>
          <p:nvPr/>
        </p:nvPicPr>
        <p:blipFill>
          <a:blip r:embed="rId9"/>
          <a:stretch>
            <a:fillRect/>
          </a:stretch>
        </p:blipFill>
        <p:spPr>
          <a:xfrm>
            <a:off x="9871456" y="2425851"/>
            <a:ext cx="725220" cy="1079948"/>
          </a:xfrm>
          <a:prstGeom prst="rect">
            <a:avLst/>
          </a:prstGeom>
        </p:spPr>
      </p:pic>
      <p:pic>
        <p:nvPicPr>
          <p:cNvPr id="21" name="Picture 20">
            <a:extLst>
              <a:ext uri="{FF2B5EF4-FFF2-40B4-BE49-F238E27FC236}">
                <a16:creationId xmlns:a16="http://schemas.microsoft.com/office/drawing/2014/main" id="{DA20A1B8-CEE7-B32E-552B-28FD391E70F0}"/>
              </a:ext>
            </a:extLst>
          </p:cNvPr>
          <p:cNvPicPr>
            <a:picLocks noChangeAspect="1"/>
          </p:cNvPicPr>
          <p:nvPr/>
        </p:nvPicPr>
        <p:blipFill>
          <a:blip r:embed="rId10"/>
          <a:stretch>
            <a:fillRect/>
          </a:stretch>
        </p:blipFill>
        <p:spPr>
          <a:xfrm>
            <a:off x="7396804" y="4625161"/>
            <a:ext cx="3873288" cy="975238"/>
          </a:xfrm>
          <a:prstGeom prst="rect">
            <a:avLst/>
          </a:prstGeom>
        </p:spPr>
      </p:pic>
      <mc:AlternateContent xmlns:mc="http://schemas.openxmlformats.org/markup-compatibility/2006" xmlns:p14="http://schemas.microsoft.com/office/powerpoint/2010/main">
        <mc:Choice Requires="p14">
          <p:contentPart p14:bwMode="auto" r:id="rId11">
            <p14:nvContentPartPr>
              <p14:cNvPr id="22" name="Ink 21">
                <a:extLst>
                  <a:ext uri="{FF2B5EF4-FFF2-40B4-BE49-F238E27FC236}">
                    <a16:creationId xmlns:a16="http://schemas.microsoft.com/office/drawing/2014/main" id="{123E94EB-7014-C131-D5D5-2068F7CC9C33}"/>
                  </a:ext>
                </a:extLst>
              </p14:cNvPr>
              <p14:cNvContentPartPr/>
              <p14:nvPr/>
            </p14:nvContentPartPr>
            <p14:xfrm>
              <a:off x="9003838" y="2865609"/>
              <a:ext cx="630720" cy="168120"/>
            </p14:xfrm>
          </p:contentPart>
        </mc:Choice>
        <mc:Fallback xmlns="">
          <p:pic>
            <p:nvPicPr>
              <p:cNvPr id="22" name="Ink 21">
                <a:extLst>
                  <a:ext uri="{FF2B5EF4-FFF2-40B4-BE49-F238E27FC236}">
                    <a16:creationId xmlns:a16="http://schemas.microsoft.com/office/drawing/2014/main" id="{123E94EB-7014-C131-D5D5-2068F7CC9C33}"/>
                  </a:ext>
                </a:extLst>
              </p:cNvPr>
              <p:cNvPicPr/>
              <p:nvPr/>
            </p:nvPicPr>
            <p:blipFill>
              <a:blip r:embed="rId7"/>
              <a:stretch>
                <a:fillRect/>
              </a:stretch>
            </p:blipFill>
            <p:spPr>
              <a:xfrm>
                <a:off x="8994838" y="2856628"/>
                <a:ext cx="648360" cy="185722"/>
              </a:xfrm>
              <a:prstGeom prst="rect">
                <a:avLst/>
              </a:prstGeom>
            </p:spPr>
          </p:pic>
        </mc:Fallback>
      </mc:AlternateContent>
      <p:sp>
        <p:nvSpPr>
          <p:cNvPr id="23" name="TextBox 22">
            <a:extLst>
              <a:ext uri="{FF2B5EF4-FFF2-40B4-BE49-F238E27FC236}">
                <a16:creationId xmlns:a16="http://schemas.microsoft.com/office/drawing/2014/main" id="{9DB14916-5261-25B6-D208-9F5F4472FF59}"/>
              </a:ext>
            </a:extLst>
          </p:cNvPr>
          <p:cNvSpPr txBox="1"/>
          <p:nvPr/>
        </p:nvSpPr>
        <p:spPr>
          <a:xfrm>
            <a:off x="222997" y="1218903"/>
            <a:ext cx="9722931" cy="338554"/>
          </a:xfrm>
          <a:prstGeom prst="rect">
            <a:avLst/>
          </a:prstGeom>
          <a:noFill/>
        </p:spPr>
        <p:txBody>
          <a:bodyPr wrap="square" rtlCol="0">
            <a:spAutoFit/>
          </a:bodyPr>
          <a:lstStyle/>
          <a:p>
            <a:r>
              <a:rPr lang="en-US" sz="1600"/>
              <a:t>We’ll illustrate the LIMIT and OFFSET keywords.  We can use this to limit the results we get back (could be millions):</a:t>
            </a:r>
          </a:p>
        </p:txBody>
      </p:sp>
    </p:spTree>
    <p:extLst>
      <p:ext uri="{BB962C8B-B14F-4D97-AF65-F5344CB8AC3E}">
        <p14:creationId xmlns:p14="http://schemas.microsoft.com/office/powerpoint/2010/main" val="40127319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19182" y="84839"/>
            <a:ext cx="3167277" cy="584775"/>
          </a:xfrm>
          <a:prstGeom prst="rect">
            <a:avLst/>
          </a:prstGeom>
          <a:noFill/>
        </p:spPr>
        <p:txBody>
          <a:bodyPr wrap="none" rtlCol="0">
            <a:spAutoFit/>
          </a:bodyPr>
          <a:lstStyle/>
          <a:p>
            <a:pPr algn="ctr"/>
            <a:r>
              <a:rPr lang="en-US" sz="3200" b="1" u="sng"/>
              <a:t>SQL Slicing Tables</a:t>
            </a:r>
            <a:endParaRPr lang="en-US" sz="1600" b="1" u="sng"/>
          </a:p>
        </p:txBody>
      </p:sp>
      <p:sp>
        <p:nvSpPr>
          <p:cNvPr id="17" name="TextBox 16">
            <a:extLst>
              <a:ext uri="{FF2B5EF4-FFF2-40B4-BE49-F238E27FC236}">
                <a16:creationId xmlns:a16="http://schemas.microsoft.com/office/drawing/2014/main" id="{C2DF8BC3-C2A7-416E-A062-F13016BCE3AB}"/>
              </a:ext>
            </a:extLst>
          </p:cNvPr>
          <p:cNvSpPr txBox="1"/>
          <p:nvPr/>
        </p:nvSpPr>
        <p:spPr>
          <a:xfrm flipH="1">
            <a:off x="242047" y="1787960"/>
            <a:ext cx="4168027" cy="646331"/>
          </a:xfrm>
          <a:prstGeom prst="rect">
            <a:avLst/>
          </a:prstGeom>
          <a:noFill/>
        </p:spPr>
        <p:txBody>
          <a:bodyPr wrap="square" rtlCol="0">
            <a:spAutoFit/>
          </a:bodyPr>
          <a:lstStyle/>
          <a:p>
            <a:r>
              <a:rPr lang="en-US"/>
              <a:t>SELECT * FROM table_name ORDER BY column_name1_column_name2;</a:t>
            </a:r>
          </a:p>
        </p:txBody>
      </p:sp>
      <p:sp>
        <p:nvSpPr>
          <p:cNvPr id="18" name="TextBox 17">
            <a:extLst>
              <a:ext uri="{FF2B5EF4-FFF2-40B4-BE49-F238E27FC236}">
                <a16:creationId xmlns:a16="http://schemas.microsoft.com/office/drawing/2014/main" id="{71F644BE-9705-4B00-8373-5DA9F983CA5A}"/>
              </a:ext>
            </a:extLst>
          </p:cNvPr>
          <p:cNvSpPr txBox="1"/>
          <p:nvPr/>
        </p:nvSpPr>
        <p:spPr>
          <a:xfrm>
            <a:off x="5594772" y="1787023"/>
            <a:ext cx="6003631" cy="1384995"/>
          </a:xfrm>
          <a:prstGeom prst="rect">
            <a:avLst/>
          </a:prstGeom>
          <a:noFill/>
        </p:spPr>
        <p:txBody>
          <a:bodyPr wrap="square" rtlCol="0">
            <a:spAutoFit/>
          </a:bodyPr>
          <a:lstStyle/>
          <a:p>
            <a:r>
              <a:rPr lang="en-US" sz="1400"/>
              <a:t>This is how we select everything from a table and order the rows by ascending (downward) order of the entries in column_name.  Can add optional DESC keyword on end if want to order in opposite way.  We can sort by a single column, say column_name1, or we can sort by multiple columns as written.  If use multiple columns, then it will sort by the first, and then any ties will be broken by sorting by the second.  </a:t>
            </a:r>
            <a:endParaRPr lang="en-US" sz="1600"/>
          </a:p>
        </p:txBody>
      </p:sp>
      <mc:AlternateContent xmlns:mc="http://schemas.openxmlformats.org/markup-compatibility/2006" xmlns:p14="http://schemas.microsoft.com/office/powerpoint/2010/main">
        <mc:Choice Requires="p14">
          <p:contentPart p14:bwMode="auto" r:id="rId2">
            <p14:nvContentPartPr>
              <p14:cNvPr id="19" name="Ink 18">
                <a:extLst>
                  <a:ext uri="{FF2B5EF4-FFF2-40B4-BE49-F238E27FC236}">
                    <a16:creationId xmlns:a16="http://schemas.microsoft.com/office/drawing/2014/main" id="{7B136186-B4EC-4C4F-9BFC-1B5AE0A6654E}"/>
                  </a:ext>
                </a:extLst>
              </p14:cNvPr>
              <p14:cNvContentPartPr/>
              <p14:nvPr/>
            </p14:nvContentPartPr>
            <p14:xfrm rot="20009156">
              <a:off x="4553408" y="1940049"/>
              <a:ext cx="496440" cy="215903"/>
            </p14:xfrm>
          </p:contentPart>
        </mc:Choice>
        <mc:Fallback xmlns="">
          <p:pic>
            <p:nvPicPr>
              <p:cNvPr id="19" name="Ink 18">
                <a:extLst>
                  <a:ext uri="{FF2B5EF4-FFF2-40B4-BE49-F238E27FC236}">
                    <a16:creationId xmlns:a16="http://schemas.microsoft.com/office/drawing/2014/main" id="{7B136186-B4EC-4C4F-9BFC-1B5AE0A6654E}"/>
                  </a:ext>
                </a:extLst>
              </p:cNvPr>
              <p:cNvPicPr/>
              <p:nvPr/>
            </p:nvPicPr>
            <p:blipFill>
              <a:blip r:embed="rId3"/>
              <a:stretch>
                <a:fillRect/>
              </a:stretch>
            </p:blipFill>
            <p:spPr>
              <a:xfrm rot="20009156">
                <a:off x="4544408" y="1931053"/>
                <a:ext cx="514080" cy="233535"/>
              </a:xfrm>
              <a:prstGeom prst="rect">
                <a:avLst/>
              </a:prstGeom>
            </p:spPr>
          </p:pic>
        </mc:Fallback>
      </mc:AlternateContent>
      <p:pic>
        <p:nvPicPr>
          <p:cNvPr id="5" name="Picture 4">
            <a:extLst>
              <a:ext uri="{FF2B5EF4-FFF2-40B4-BE49-F238E27FC236}">
                <a16:creationId xmlns:a16="http://schemas.microsoft.com/office/drawing/2014/main" id="{C2013AF7-CD1C-4329-9BCA-ED21EE12650C}"/>
              </a:ext>
            </a:extLst>
          </p:cNvPr>
          <p:cNvPicPr>
            <a:picLocks noChangeAspect="1"/>
          </p:cNvPicPr>
          <p:nvPr/>
        </p:nvPicPr>
        <p:blipFill>
          <a:blip r:embed="rId4"/>
          <a:stretch>
            <a:fillRect/>
          </a:stretch>
        </p:blipFill>
        <p:spPr>
          <a:xfrm>
            <a:off x="2116457" y="3840339"/>
            <a:ext cx="4829731" cy="369332"/>
          </a:xfrm>
          <a:prstGeom prst="rect">
            <a:avLst/>
          </a:prstGeom>
        </p:spPr>
      </p:pic>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F309EC46-F3A5-4C16-A2DE-C3C0F820461E}"/>
                  </a:ext>
                </a:extLst>
              </p14:cNvPr>
              <p14:cNvContentPartPr/>
              <p14:nvPr/>
            </p14:nvContentPartPr>
            <p14:xfrm>
              <a:off x="7080623" y="3976590"/>
              <a:ext cx="630720" cy="168120"/>
            </p14:xfrm>
          </p:contentPart>
        </mc:Choice>
        <mc:Fallback xmlns="">
          <p:pic>
            <p:nvPicPr>
              <p:cNvPr id="7" name="Ink 6">
                <a:extLst>
                  <a:ext uri="{FF2B5EF4-FFF2-40B4-BE49-F238E27FC236}">
                    <a16:creationId xmlns:a16="http://schemas.microsoft.com/office/drawing/2014/main" id="{F309EC46-F3A5-4C16-A2DE-C3C0F820461E}"/>
                  </a:ext>
                </a:extLst>
              </p:cNvPr>
              <p:cNvPicPr/>
              <p:nvPr/>
            </p:nvPicPr>
            <p:blipFill>
              <a:blip r:embed="rId6"/>
              <a:stretch>
                <a:fillRect/>
              </a:stretch>
            </p:blipFill>
            <p:spPr>
              <a:xfrm>
                <a:off x="7071623" y="3967609"/>
                <a:ext cx="648360" cy="185722"/>
              </a:xfrm>
              <a:prstGeom prst="rect">
                <a:avLst/>
              </a:prstGeom>
            </p:spPr>
          </p:pic>
        </mc:Fallback>
      </mc:AlternateContent>
      <p:pic>
        <p:nvPicPr>
          <p:cNvPr id="20" name="Picture 19">
            <a:extLst>
              <a:ext uri="{FF2B5EF4-FFF2-40B4-BE49-F238E27FC236}">
                <a16:creationId xmlns:a16="http://schemas.microsoft.com/office/drawing/2014/main" id="{D6D6A596-EDB6-57F2-9E0B-8D6E14F24EE6}"/>
              </a:ext>
            </a:extLst>
          </p:cNvPr>
          <p:cNvPicPr>
            <a:picLocks noChangeAspect="1"/>
          </p:cNvPicPr>
          <p:nvPr/>
        </p:nvPicPr>
        <p:blipFill>
          <a:blip r:embed="rId7"/>
          <a:stretch>
            <a:fillRect/>
          </a:stretch>
        </p:blipFill>
        <p:spPr>
          <a:xfrm>
            <a:off x="8230568" y="3588231"/>
            <a:ext cx="3301159" cy="1363826"/>
          </a:xfrm>
          <a:prstGeom prst="rect">
            <a:avLst/>
          </a:prstGeom>
        </p:spPr>
      </p:pic>
      <p:sp>
        <p:nvSpPr>
          <p:cNvPr id="3" name="TextBox 2">
            <a:extLst>
              <a:ext uri="{FF2B5EF4-FFF2-40B4-BE49-F238E27FC236}">
                <a16:creationId xmlns:a16="http://schemas.microsoft.com/office/drawing/2014/main" id="{47D734AD-37A4-7C39-9639-0B266382DAA4}"/>
              </a:ext>
            </a:extLst>
          </p:cNvPr>
          <p:cNvSpPr txBox="1"/>
          <p:nvPr/>
        </p:nvSpPr>
        <p:spPr>
          <a:xfrm>
            <a:off x="158217" y="1085826"/>
            <a:ext cx="9722931" cy="338554"/>
          </a:xfrm>
          <a:prstGeom prst="rect">
            <a:avLst/>
          </a:prstGeom>
          <a:noFill/>
        </p:spPr>
        <p:txBody>
          <a:bodyPr wrap="square" rtlCol="0">
            <a:spAutoFit/>
          </a:bodyPr>
          <a:lstStyle/>
          <a:p>
            <a:r>
              <a:rPr lang="en-US" sz="1600"/>
              <a:t>And now the ORDER BY keyword.  We can use this to sort our results.  </a:t>
            </a:r>
          </a:p>
        </p:txBody>
      </p:sp>
      <p:pic>
        <p:nvPicPr>
          <p:cNvPr id="25" name="Picture 24">
            <a:extLst>
              <a:ext uri="{FF2B5EF4-FFF2-40B4-BE49-F238E27FC236}">
                <a16:creationId xmlns:a16="http://schemas.microsoft.com/office/drawing/2014/main" id="{E80DB7A3-792A-C052-B561-5089317C03F4}"/>
              </a:ext>
            </a:extLst>
          </p:cNvPr>
          <p:cNvPicPr>
            <a:picLocks noChangeAspect="1"/>
          </p:cNvPicPr>
          <p:nvPr/>
        </p:nvPicPr>
        <p:blipFill>
          <a:blip r:embed="rId8"/>
          <a:stretch>
            <a:fillRect/>
          </a:stretch>
        </p:blipFill>
        <p:spPr>
          <a:xfrm>
            <a:off x="8230568" y="5171914"/>
            <a:ext cx="1421840" cy="1564025"/>
          </a:xfrm>
          <a:prstGeom prst="rect">
            <a:avLst/>
          </a:prstGeom>
        </p:spPr>
      </p:pic>
      <mc:AlternateContent xmlns:mc="http://schemas.openxmlformats.org/markup-compatibility/2006" xmlns:p14="http://schemas.microsoft.com/office/powerpoint/2010/main">
        <mc:Choice Requires="p14">
          <p:contentPart p14:bwMode="auto" r:id="rId9">
            <p14:nvContentPartPr>
              <p14:cNvPr id="26" name="Ink 25">
                <a:extLst>
                  <a:ext uri="{FF2B5EF4-FFF2-40B4-BE49-F238E27FC236}">
                    <a16:creationId xmlns:a16="http://schemas.microsoft.com/office/drawing/2014/main" id="{D07A3602-269A-FD76-6757-96B068F33A71}"/>
                  </a:ext>
                </a:extLst>
              </p14:cNvPr>
              <p14:cNvContentPartPr/>
              <p14:nvPr/>
            </p14:nvContentPartPr>
            <p14:xfrm>
              <a:off x="7194923" y="5772174"/>
              <a:ext cx="630720" cy="168120"/>
            </p14:xfrm>
          </p:contentPart>
        </mc:Choice>
        <mc:Fallback xmlns="">
          <p:pic>
            <p:nvPicPr>
              <p:cNvPr id="26" name="Ink 25">
                <a:extLst>
                  <a:ext uri="{FF2B5EF4-FFF2-40B4-BE49-F238E27FC236}">
                    <a16:creationId xmlns:a16="http://schemas.microsoft.com/office/drawing/2014/main" id="{D07A3602-269A-FD76-6757-96B068F33A71}"/>
                  </a:ext>
                </a:extLst>
              </p:cNvPr>
              <p:cNvPicPr/>
              <p:nvPr/>
            </p:nvPicPr>
            <p:blipFill>
              <a:blip r:embed="rId6"/>
              <a:stretch>
                <a:fillRect/>
              </a:stretch>
            </p:blipFill>
            <p:spPr>
              <a:xfrm>
                <a:off x="7185923" y="5763193"/>
                <a:ext cx="648360" cy="185722"/>
              </a:xfrm>
              <a:prstGeom prst="rect">
                <a:avLst/>
              </a:prstGeom>
            </p:spPr>
          </p:pic>
        </mc:Fallback>
      </mc:AlternateContent>
      <p:pic>
        <p:nvPicPr>
          <p:cNvPr id="27" name="Picture 26">
            <a:extLst>
              <a:ext uri="{FF2B5EF4-FFF2-40B4-BE49-F238E27FC236}">
                <a16:creationId xmlns:a16="http://schemas.microsoft.com/office/drawing/2014/main" id="{318FDB0F-4DD5-843F-3591-21C2DCB09301}"/>
              </a:ext>
            </a:extLst>
          </p:cNvPr>
          <p:cNvPicPr>
            <a:picLocks noChangeAspect="1"/>
          </p:cNvPicPr>
          <p:nvPr/>
        </p:nvPicPr>
        <p:blipFill>
          <a:blip r:embed="rId10"/>
          <a:stretch>
            <a:fillRect/>
          </a:stretch>
        </p:blipFill>
        <p:spPr>
          <a:xfrm>
            <a:off x="1698247" y="5680074"/>
            <a:ext cx="5382376" cy="266737"/>
          </a:xfrm>
          <a:prstGeom prst="rect">
            <a:avLst/>
          </a:prstGeom>
        </p:spPr>
      </p:pic>
    </p:spTree>
    <p:extLst>
      <p:ext uri="{BB962C8B-B14F-4D97-AF65-F5344CB8AC3E}">
        <p14:creationId xmlns:p14="http://schemas.microsoft.com/office/powerpoint/2010/main" val="2163278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19181" y="84839"/>
            <a:ext cx="3167277" cy="584775"/>
          </a:xfrm>
          <a:prstGeom prst="rect">
            <a:avLst/>
          </a:prstGeom>
          <a:noFill/>
        </p:spPr>
        <p:txBody>
          <a:bodyPr wrap="none" rtlCol="0">
            <a:spAutoFit/>
          </a:bodyPr>
          <a:lstStyle/>
          <a:p>
            <a:pPr algn="ctr"/>
            <a:r>
              <a:rPr lang="en-US" sz="3200" b="1" u="sng"/>
              <a:t>SQL Slicing Tables</a:t>
            </a:r>
            <a:endParaRPr lang="en-US" sz="1600" b="1" u="sng"/>
          </a:p>
        </p:txBody>
      </p:sp>
      <p:sp>
        <p:nvSpPr>
          <p:cNvPr id="27" name="TextBox 26">
            <a:extLst>
              <a:ext uri="{FF2B5EF4-FFF2-40B4-BE49-F238E27FC236}">
                <a16:creationId xmlns:a16="http://schemas.microsoft.com/office/drawing/2014/main" id="{3E291AB9-5DBD-4A16-91EB-643367639FCA}"/>
              </a:ext>
            </a:extLst>
          </p:cNvPr>
          <p:cNvSpPr txBox="1"/>
          <p:nvPr/>
        </p:nvSpPr>
        <p:spPr>
          <a:xfrm flipH="1">
            <a:off x="190097" y="1368419"/>
            <a:ext cx="7678462" cy="369332"/>
          </a:xfrm>
          <a:prstGeom prst="rect">
            <a:avLst/>
          </a:prstGeom>
          <a:noFill/>
        </p:spPr>
        <p:txBody>
          <a:bodyPr wrap="square" rtlCol="0">
            <a:spAutoFit/>
          </a:bodyPr>
          <a:lstStyle/>
          <a:p>
            <a:r>
              <a:rPr lang="en-US" dirty="0"/>
              <a:t>SELECT column1_name, column2_name  FROM </a:t>
            </a:r>
            <a:r>
              <a:rPr lang="en-US" dirty="0" err="1"/>
              <a:t>table_name</a:t>
            </a:r>
            <a:r>
              <a:rPr lang="en-US" dirty="0"/>
              <a:t> WHERE (condition); </a:t>
            </a:r>
          </a:p>
        </p:txBody>
      </p:sp>
      <p:sp>
        <p:nvSpPr>
          <p:cNvPr id="31" name="TextBox 30">
            <a:extLst>
              <a:ext uri="{FF2B5EF4-FFF2-40B4-BE49-F238E27FC236}">
                <a16:creationId xmlns:a16="http://schemas.microsoft.com/office/drawing/2014/main" id="{91C1549B-DEAE-434B-A78F-42A3692C8A29}"/>
              </a:ext>
            </a:extLst>
          </p:cNvPr>
          <p:cNvSpPr txBox="1"/>
          <p:nvPr/>
        </p:nvSpPr>
        <p:spPr>
          <a:xfrm>
            <a:off x="8487459" y="1291474"/>
            <a:ext cx="3587477" cy="523220"/>
          </a:xfrm>
          <a:prstGeom prst="rect">
            <a:avLst/>
          </a:prstGeom>
          <a:noFill/>
        </p:spPr>
        <p:txBody>
          <a:bodyPr wrap="square" rtlCol="0">
            <a:spAutoFit/>
          </a:bodyPr>
          <a:lstStyle/>
          <a:p>
            <a:r>
              <a:rPr lang="en-US" sz="1400"/>
              <a:t>If we want to select specific entries within these columns,  then seems we would say this. </a:t>
            </a:r>
            <a:endParaRPr lang="en-US" sz="1600"/>
          </a:p>
        </p:txBody>
      </p:sp>
      <mc:AlternateContent xmlns:mc="http://schemas.openxmlformats.org/markup-compatibility/2006" xmlns:p14="http://schemas.microsoft.com/office/powerpoint/2010/main">
        <mc:Choice Requires="p14">
          <p:contentPart p14:bwMode="auto" r:id="rId2">
            <p14:nvContentPartPr>
              <p14:cNvPr id="35" name="Ink 34">
                <a:extLst>
                  <a:ext uri="{FF2B5EF4-FFF2-40B4-BE49-F238E27FC236}">
                    <a16:creationId xmlns:a16="http://schemas.microsoft.com/office/drawing/2014/main" id="{C4E3AD33-20B0-42F4-B224-4E0BB9860053}"/>
                  </a:ext>
                </a:extLst>
              </p14:cNvPr>
              <p14:cNvContentPartPr/>
              <p14:nvPr/>
            </p14:nvContentPartPr>
            <p14:xfrm rot="20108870">
              <a:off x="7890941" y="1445133"/>
              <a:ext cx="496440" cy="215903"/>
            </p14:xfrm>
          </p:contentPart>
        </mc:Choice>
        <mc:Fallback xmlns="">
          <p:pic>
            <p:nvPicPr>
              <p:cNvPr id="35" name="Ink 34">
                <a:extLst>
                  <a:ext uri="{FF2B5EF4-FFF2-40B4-BE49-F238E27FC236}">
                    <a16:creationId xmlns:a16="http://schemas.microsoft.com/office/drawing/2014/main" id="{C4E3AD33-20B0-42F4-B224-4E0BB9860053}"/>
                  </a:ext>
                </a:extLst>
              </p:cNvPr>
              <p:cNvPicPr/>
              <p:nvPr/>
            </p:nvPicPr>
            <p:blipFill>
              <a:blip r:embed="rId3"/>
              <a:stretch>
                <a:fillRect/>
              </a:stretch>
            </p:blipFill>
            <p:spPr>
              <a:xfrm rot="20108870">
                <a:off x="7881941" y="1436137"/>
                <a:ext cx="514080" cy="233535"/>
              </a:xfrm>
              <a:prstGeom prst="rect">
                <a:avLst/>
              </a:prstGeom>
            </p:spPr>
          </p:pic>
        </mc:Fallback>
      </mc:AlternateContent>
      <p:pic>
        <p:nvPicPr>
          <p:cNvPr id="36" name="Picture 35">
            <a:extLst>
              <a:ext uri="{FF2B5EF4-FFF2-40B4-BE49-F238E27FC236}">
                <a16:creationId xmlns:a16="http://schemas.microsoft.com/office/drawing/2014/main" id="{C75DE18C-B698-42B0-A9F2-0BA49AA5B530}"/>
              </a:ext>
            </a:extLst>
          </p:cNvPr>
          <p:cNvPicPr>
            <a:picLocks noChangeAspect="1"/>
          </p:cNvPicPr>
          <p:nvPr/>
        </p:nvPicPr>
        <p:blipFill>
          <a:blip r:embed="rId4"/>
          <a:stretch>
            <a:fillRect/>
          </a:stretch>
        </p:blipFill>
        <p:spPr>
          <a:xfrm>
            <a:off x="241449" y="3165423"/>
            <a:ext cx="6843859" cy="2417668"/>
          </a:xfrm>
          <a:prstGeom prst="rect">
            <a:avLst/>
          </a:prstGeom>
        </p:spPr>
      </p:pic>
      <p:sp>
        <p:nvSpPr>
          <p:cNvPr id="37" name="Rectangle 36">
            <a:extLst>
              <a:ext uri="{FF2B5EF4-FFF2-40B4-BE49-F238E27FC236}">
                <a16:creationId xmlns:a16="http://schemas.microsoft.com/office/drawing/2014/main" id="{AA573460-F936-458A-8015-33881A1150BC}"/>
              </a:ext>
            </a:extLst>
          </p:cNvPr>
          <p:cNvSpPr/>
          <p:nvPr/>
        </p:nvSpPr>
        <p:spPr>
          <a:xfrm>
            <a:off x="2730124" y="3218503"/>
            <a:ext cx="857839" cy="2343364"/>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5228B634-41EC-4E85-82B0-34FDD2186C0C}"/>
              </a:ext>
            </a:extLst>
          </p:cNvPr>
          <p:cNvSpPr/>
          <p:nvPr/>
        </p:nvSpPr>
        <p:spPr>
          <a:xfrm>
            <a:off x="1066294" y="3220873"/>
            <a:ext cx="1560137" cy="2343364"/>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4AFF0913-CDEC-40EF-B3D1-DC8EE6E80662}"/>
              </a:ext>
            </a:extLst>
          </p:cNvPr>
          <p:cNvSpPr/>
          <p:nvPr/>
        </p:nvSpPr>
        <p:spPr>
          <a:xfrm>
            <a:off x="995594" y="3916087"/>
            <a:ext cx="6108568" cy="72929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F17334ED-A548-44BE-86AD-A3082D84E65C}"/>
              </a:ext>
            </a:extLst>
          </p:cNvPr>
          <p:cNvSpPr txBox="1"/>
          <p:nvPr/>
        </p:nvSpPr>
        <p:spPr>
          <a:xfrm>
            <a:off x="7550561" y="3281347"/>
            <a:ext cx="4552950" cy="954107"/>
          </a:xfrm>
          <a:prstGeom prst="rect">
            <a:avLst/>
          </a:prstGeom>
          <a:noFill/>
        </p:spPr>
        <p:txBody>
          <a:bodyPr wrap="square" rtlCol="0">
            <a:spAutoFit/>
          </a:bodyPr>
          <a:lstStyle/>
          <a:p>
            <a:r>
              <a:rPr lang="en-US" sz="1400"/>
              <a:t>For instance, </a:t>
            </a:r>
          </a:p>
          <a:p>
            <a:r>
              <a:rPr lang="en-US" sz="1400" i="1"/>
              <a:t>SELECT CustomerName, ContactName FROM Customers; </a:t>
            </a:r>
            <a:r>
              <a:rPr lang="en-US" sz="1400"/>
              <a:t>would give us the blue columns, say.  But better way to think of it is that it will return four rows (with two elements).  </a:t>
            </a:r>
          </a:p>
        </p:txBody>
      </p:sp>
      <p:sp>
        <p:nvSpPr>
          <p:cNvPr id="40" name="TextBox 39">
            <a:extLst>
              <a:ext uri="{FF2B5EF4-FFF2-40B4-BE49-F238E27FC236}">
                <a16:creationId xmlns:a16="http://schemas.microsoft.com/office/drawing/2014/main" id="{0D275B23-9B1E-4CAE-A706-6EBAF0F6B2E1}"/>
              </a:ext>
            </a:extLst>
          </p:cNvPr>
          <p:cNvSpPr txBox="1"/>
          <p:nvPr/>
        </p:nvSpPr>
        <p:spPr>
          <a:xfrm>
            <a:off x="7550561" y="4374256"/>
            <a:ext cx="4457700" cy="1169551"/>
          </a:xfrm>
          <a:prstGeom prst="rect">
            <a:avLst/>
          </a:prstGeom>
          <a:noFill/>
        </p:spPr>
        <p:txBody>
          <a:bodyPr wrap="square" rtlCol="0">
            <a:spAutoFit/>
          </a:bodyPr>
          <a:lstStyle/>
          <a:p>
            <a:r>
              <a:rPr lang="en-US" sz="1400" dirty="0"/>
              <a:t>and </a:t>
            </a:r>
          </a:p>
          <a:p>
            <a:r>
              <a:rPr lang="en-US" sz="1400" i="1" dirty="0"/>
              <a:t>SELECT </a:t>
            </a:r>
            <a:r>
              <a:rPr lang="en-US" sz="1400" i="1" dirty="0" err="1"/>
              <a:t>CustomerName</a:t>
            </a:r>
            <a:r>
              <a:rPr lang="en-US" sz="1400" i="1" dirty="0"/>
              <a:t>, </a:t>
            </a:r>
            <a:r>
              <a:rPr lang="en-US" sz="1400" i="1" dirty="0" err="1"/>
              <a:t>ContactName</a:t>
            </a:r>
            <a:r>
              <a:rPr lang="en-US" sz="1400" i="1" dirty="0"/>
              <a:t> FROM Customers WHERE (Country = ‘Mexico’);</a:t>
            </a:r>
          </a:p>
          <a:p>
            <a:r>
              <a:rPr lang="en-US" sz="1400" i="1" dirty="0"/>
              <a:t>would give us just those two rows (with two elements, i.e., only the elements in the blue columns)</a:t>
            </a:r>
            <a:endParaRPr lang="en-US" sz="1400" dirty="0"/>
          </a:p>
        </p:txBody>
      </p:sp>
      <p:sp>
        <p:nvSpPr>
          <p:cNvPr id="16" name="TextBox 15">
            <a:extLst>
              <a:ext uri="{FF2B5EF4-FFF2-40B4-BE49-F238E27FC236}">
                <a16:creationId xmlns:a16="http://schemas.microsoft.com/office/drawing/2014/main" id="{ADA40B0E-2D46-49D4-8A3D-97607643FCCC}"/>
              </a:ext>
            </a:extLst>
          </p:cNvPr>
          <p:cNvSpPr txBox="1"/>
          <p:nvPr/>
        </p:nvSpPr>
        <p:spPr>
          <a:xfrm>
            <a:off x="241449" y="2857646"/>
            <a:ext cx="1927487" cy="369332"/>
          </a:xfrm>
          <a:prstGeom prst="rect">
            <a:avLst/>
          </a:prstGeom>
          <a:noFill/>
        </p:spPr>
        <p:txBody>
          <a:bodyPr wrap="square" rtlCol="0">
            <a:spAutoFit/>
          </a:bodyPr>
          <a:lstStyle/>
          <a:p>
            <a:r>
              <a:rPr lang="en-US" b="1"/>
              <a:t>Customers</a:t>
            </a:r>
          </a:p>
        </p:txBody>
      </p:sp>
      <mc:AlternateContent xmlns:mc="http://schemas.openxmlformats.org/markup-compatibility/2006" xmlns:p14="http://schemas.microsoft.com/office/powerpoint/2010/main">
        <mc:Choice Requires="p14">
          <p:contentPart p14:bwMode="auto" r:id="rId5">
            <p14:nvContentPartPr>
              <p14:cNvPr id="2" name="Ink 1">
                <a:extLst>
                  <a:ext uri="{FF2B5EF4-FFF2-40B4-BE49-F238E27FC236}">
                    <a16:creationId xmlns:a16="http://schemas.microsoft.com/office/drawing/2014/main" id="{1D6683C1-F5EB-41FD-9777-5CAA7D7E143F}"/>
                  </a:ext>
                </a:extLst>
              </p14:cNvPr>
              <p14:cNvContentPartPr/>
              <p14:nvPr/>
            </p14:nvContentPartPr>
            <p14:xfrm rot="19502770">
              <a:off x="7193279" y="1738311"/>
              <a:ext cx="155880" cy="488880"/>
            </p14:xfrm>
          </p:contentPart>
        </mc:Choice>
        <mc:Fallback xmlns="">
          <p:pic>
            <p:nvPicPr>
              <p:cNvPr id="2" name="Ink 1">
                <a:extLst>
                  <a:ext uri="{FF2B5EF4-FFF2-40B4-BE49-F238E27FC236}">
                    <a16:creationId xmlns:a16="http://schemas.microsoft.com/office/drawing/2014/main" id="{1D6683C1-F5EB-41FD-9777-5CAA7D7E143F}"/>
                  </a:ext>
                </a:extLst>
              </p:cNvPr>
              <p:cNvPicPr/>
              <p:nvPr/>
            </p:nvPicPr>
            <p:blipFill>
              <a:blip r:embed="rId6"/>
              <a:stretch>
                <a:fillRect/>
              </a:stretch>
            </p:blipFill>
            <p:spPr>
              <a:xfrm rot="19502770">
                <a:off x="7184258" y="1729311"/>
                <a:ext cx="173561" cy="506520"/>
              </a:xfrm>
              <a:prstGeom prst="rect">
                <a:avLst/>
              </a:prstGeom>
            </p:spPr>
          </p:pic>
        </mc:Fallback>
      </mc:AlternateContent>
      <p:sp>
        <p:nvSpPr>
          <p:cNvPr id="3" name="TextBox 2">
            <a:extLst>
              <a:ext uri="{FF2B5EF4-FFF2-40B4-BE49-F238E27FC236}">
                <a16:creationId xmlns:a16="http://schemas.microsoft.com/office/drawing/2014/main" id="{5286A737-D6B7-477F-B647-A5D5FA3C8F34}"/>
              </a:ext>
            </a:extLst>
          </p:cNvPr>
          <p:cNvSpPr txBox="1"/>
          <p:nvPr/>
        </p:nvSpPr>
        <p:spPr>
          <a:xfrm>
            <a:off x="7769074" y="1901416"/>
            <a:ext cx="2717951" cy="954107"/>
          </a:xfrm>
          <a:prstGeom prst="rect">
            <a:avLst/>
          </a:prstGeom>
          <a:noFill/>
        </p:spPr>
        <p:txBody>
          <a:bodyPr wrap="square" rtlCol="0">
            <a:spAutoFit/>
          </a:bodyPr>
          <a:lstStyle/>
          <a:p>
            <a:r>
              <a:rPr lang="en-US" sz="1400"/>
              <a:t>condition can be, e.g.: </a:t>
            </a:r>
          </a:p>
          <a:p>
            <a:r>
              <a:rPr lang="en-US" sz="1400"/>
              <a:t>CustomerName = ‘name’</a:t>
            </a:r>
          </a:p>
          <a:p>
            <a:r>
              <a:rPr lang="en-US" sz="1400"/>
              <a:t>CustomerName &lt;&gt; ‘name’  </a:t>
            </a:r>
          </a:p>
          <a:p>
            <a:r>
              <a:rPr lang="en-US" sz="1400"/>
              <a:t>CustomerName LIKE ‘A%’</a:t>
            </a:r>
          </a:p>
        </p:txBody>
      </p:sp>
      <p:pic>
        <p:nvPicPr>
          <p:cNvPr id="8" name="Picture 7">
            <a:extLst>
              <a:ext uri="{FF2B5EF4-FFF2-40B4-BE49-F238E27FC236}">
                <a16:creationId xmlns:a16="http://schemas.microsoft.com/office/drawing/2014/main" id="{5E7D74BC-D45C-4F42-A5F8-3E86E681363E}"/>
              </a:ext>
            </a:extLst>
          </p:cNvPr>
          <p:cNvPicPr>
            <a:picLocks noChangeAspect="1"/>
          </p:cNvPicPr>
          <p:nvPr/>
        </p:nvPicPr>
        <p:blipFill>
          <a:blip r:embed="rId7"/>
          <a:stretch>
            <a:fillRect/>
          </a:stretch>
        </p:blipFill>
        <p:spPr>
          <a:xfrm>
            <a:off x="241449" y="6024550"/>
            <a:ext cx="4496854" cy="268310"/>
          </a:xfrm>
          <a:prstGeom prst="rect">
            <a:avLst/>
          </a:prstGeom>
        </p:spPr>
      </p:pic>
      <mc:AlternateContent xmlns:mc="http://schemas.openxmlformats.org/markup-compatibility/2006" xmlns:p14="http://schemas.microsoft.com/office/powerpoint/2010/main">
        <mc:Choice Requires="p14">
          <p:contentPart p14:bwMode="auto" r:id="rId8">
            <p14:nvContentPartPr>
              <p14:cNvPr id="32" name="Ink 31">
                <a:extLst>
                  <a:ext uri="{FF2B5EF4-FFF2-40B4-BE49-F238E27FC236}">
                    <a16:creationId xmlns:a16="http://schemas.microsoft.com/office/drawing/2014/main" id="{BDBE7417-6CE5-4C58-881B-5321144C41BD}"/>
                  </a:ext>
                </a:extLst>
              </p14:cNvPr>
              <p14:cNvContentPartPr/>
              <p14:nvPr/>
            </p14:nvContentPartPr>
            <p14:xfrm>
              <a:off x="4940669" y="6059971"/>
              <a:ext cx="1455480" cy="285480"/>
            </p14:xfrm>
          </p:contentPart>
        </mc:Choice>
        <mc:Fallback xmlns="">
          <p:pic>
            <p:nvPicPr>
              <p:cNvPr id="32" name="Ink 31">
                <a:extLst>
                  <a:ext uri="{FF2B5EF4-FFF2-40B4-BE49-F238E27FC236}">
                    <a16:creationId xmlns:a16="http://schemas.microsoft.com/office/drawing/2014/main" id="{BDBE7417-6CE5-4C58-881B-5321144C41BD}"/>
                  </a:ext>
                </a:extLst>
              </p:cNvPr>
              <p:cNvPicPr/>
              <p:nvPr/>
            </p:nvPicPr>
            <p:blipFill>
              <a:blip r:embed="rId9"/>
              <a:stretch>
                <a:fillRect/>
              </a:stretch>
            </p:blipFill>
            <p:spPr>
              <a:xfrm>
                <a:off x="4931669" y="6050971"/>
                <a:ext cx="1473120" cy="303120"/>
              </a:xfrm>
              <a:prstGeom prst="rect">
                <a:avLst/>
              </a:prstGeom>
            </p:spPr>
          </p:pic>
        </mc:Fallback>
      </mc:AlternateContent>
      <p:pic>
        <p:nvPicPr>
          <p:cNvPr id="6" name="Picture 5">
            <a:extLst>
              <a:ext uri="{FF2B5EF4-FFF2-40B4-BE49-F238E27FC236}">
                <a16:creationId xmlns:a16="http://schemas.microsoft.com/office/drawing/2014/main" id="{F40A994A-3D45-AD89-3695-4A1BC4FF0A47}"/>
              </a:ext>
            </a:extLst>
          </p:cNvPr>
          <p:cNvPicPr>
            <a:picLocks noChangeAspect="1"/>
          </p:cNvPicPr>
          <p:nvPr/>
        </p:nvPicPr>
        <p:blipFill>
          <a:blip r:embed="rId10"/>
          <a:stretch>
            <a:fillRect/>
          </a:stretch>
        </p:blipFill>
        <p:spPr>
          <a:xfrm>
            <a:off x="6616367" y="5851277"/>
            <a:ext cx="645612" cy="796712"/>
          </a:xfrm>
          <a:prstGeom prst="rect">
            <a:avLst/>
          </a:prstGeom>
        </p:spPr>
      </p:pic>
      <p:sp>
        <p:nvSpPr>
          <p:cNvPr id="7" name="TextBox 6">
            <a:extLst>
              <a:ext uri="{FF2B5EF4-FFF2-40B4-BE49-F238E27FC236}">
                <a16:creationId xmlns:a16="http://schemas.microsoft.com/office/drawing/2014/main" id="{5869D993-27B2-3B04-1D32-6C032A43ACCB}"/>
              </a:ext>
            </a:extLst>
          </p:cNvPr>
          <p:cNvSpPr txBox="1"/>
          <p:nvPr/>
        </p:nvSpPr>
        <p:spPr>
          <a:xfrm>
            <a:off x="220918" y="952920"/>
            <a:ext cx="6212412" cy="338554"/>
          </a:xfrm>
          <a:prstGeom prst="rect">
            <a:avLst/>
          </a:prstGeom>
          <a:noFill/>
        </p:spPr>
        <p:txBody>
          <a:bodyPr wrap="square" rtlCol="0">
            <a:spAutoFit/>
          </a:bodyPr>
          <a:lstStyle/>
          <a:p>
            <a:r>
              <a:rPr lang="en-US" sz="1600"/>
              <a:t>And now the WHERE keyword.  We can use this to filter our results.  </a:t>
            </a:r>
          </a:p>
        </p:txBody>
      </p:sp>
    </p:spTree>
    <p:extLst>
      <p:ext uri="{BB962C8B-B14F-4D97-AF65-F5344CB8AC3E}">
        <p14:creationId xmlns:p14="http://schemas.microsoft.com/office/powerpoint/2010/main" val="29583911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19181" y="84839"/>
            <a:ext cx="3167277" cy="584775"/>
          </a:xfrm>
          <a:prstGeom prst="rect">
            <a:avLst/>
          </a:prstGeom>
          <a:noFill/>
        </p:spPr>
        <p:txBody>
          <a:bodyPr wrap="none" rtlCol="0">
            <a:spAutoFit/>
          </a:bodyPr>
          <a:lstStyle/>
          <a:p>
            <a:pPr algn="ctr"/>
            <a:r>
              <a:rPr lang="en-US" sz="3200" b="1" u="sng"/>
              <a:t>SQL Slicing Tables</a:t>
            </a:r>
            <a:endParaRPr lang="en-US" sz="1600" b="1" u="sng"/>
          </a:p>
        </p:txBody>
      </p:sp>
      <p:sp>
        <p:nvSpPr>
          <p:cNvPr id="6" name="TextBox 5">
            <a:extLst>
              <a:ext uri="{FF2B5EF4-FFF2-40B4-BE49-F238E27FC236}">
                <a16:creationId xmlns:a16="http://schemas.microsoft.com/office/drawing/2014/main" id="{9A0067AF-C093-DC50-D251-8BB45CA3627A}"/>
              </a:ext>
            </a:extLst>
          </p:cNvPr>
          <p:cNvSpPr txBox="1"/>
          <p:nvPr/>
        </p:nvSpPr>
        <p:spPr>
          <a:xfrm>
            <a:off x="542563" y="951222"/>
            <a:ext cx="5456903" cy="584775"/>
          </a:xfrm>
          <a:prstGeom prst="rect">
            <a:avLst/>
          </a:prstGeom>
          <a:noFill/>
        </p:spPr>
        <p:txBody>
          <a:bodyPr wrap="square" rtlCol="0">
            <a:spAutoFit/>
          </a:bodyPr>
          <a:lstStyle/>
          <a:p>
            <a:r>
              <a:rPr lang="en-US" sz="1600" b="1"/>
              <a:t>Numerical Conditions</a:t>
            </a:r>
          </a:p>
          <a:p>
            <a:r>
              <a:rPr lang="en-US" sz="1600"/>
              <a:t>Here’s some numerical conditions of note,</a:t>
            </a:r>
          </a:p>
        </p:txBody>
      </p:sp>
      <p:sp>
        <p:nvSpPr>
          <p:cNvPr id="7" name="TextBox 6">
            <a:extLst>
              <a:ext uri="{FF2B5EF4-FFF2-40B4-BE49-F238E27FC236}">
                <a16:creationId xmlns:a16="http://schemas.microsoft.com/office/drawing/2014/main" id="{AC5CA513-679A-9B29-A2DA-64C1875F3375}"/>
              </a:ext>
            </a:extLst>
          </p:cNvPr>
          <p:cNvSpPr txBox="1"/>
          <p:nvPr/>
        </p:nvSpPr>
        <p:spPr>
          <a:xfrm>
            <a:off x="583681" y="1739784"/>
            <a:ext cx="883114" cy="1569660"/>
          </a:xfrm>
          <a:prstGeom prst="rect">
            <a:avLst/>
          </a:prstGeom>
          <a:noFill/>
        </p:spPr>
        <p:txBody>
          <a:bodyPr wrap="square" rtlCol="0">
            <a:spAutoFit/>
          </a:bodyPr>
          <a:lstStyle/>
          <a:p>
            <a:r>
              <a:rPr lang="en-US" sz="1600"/>
              <a:t>A &gt;= B</a:t>
            </a:r>
          </a:p>
          <a:p>
            <a:r>
              <a:rPr lang="en-US" sz="1600"/>
              <a:t>A &lt;= B</a:t>
            </a:r>
          </a:p>
          <a:p>
            <a:r>
              <a:rPr lang="en-US" sz="1600"/>
              <a:t>A &gt; B</a:t>
            </a:r>
          </a:p>
          <a:p>
            <a:r>
              <a:rPr lang="en-US" sz="1600"/>
              <a:t>A &lt; B</a:t>
            </a:r>
          </a:p>
          <a:p>
            <a:r>
              <a:rPr lang="en-US" sz="1600"/>
              <a:t>A = B</a:t>
            </a:r>
          </a:p>
          <a:p>
            <a:r>
              <a:rPr lang="en-US" sz="1600"/>
              <a:t>A &lt;&gt; B</a:t>
            </a:r>
          </a:p>
        </p:txBody>
      </p:sp>
      <mc:AlternateContent xmlns:mc="http://schemas.openxmlformats.org/markup-compatibility/2006">
        <mc:Choice xmlns:p14="http://schemas.microsoft.com/office/powerpoint/2010/main" Requires="p14">
          <p:contentPart p14:bwMode="auto" r:id="rId2">
            <p14:nvContentPartPr>
              <p14:cNvPr id="2" name="Ink 1">
                <a:extLst>
                  <a:ext uri="{FF2B5EF4-FFF2-40B4-BE49-F238E27FC236}">
                    <a16:creationId xmlns:a16="http://schemas.microsoft.com/office/drawing/2014/main" id="{79B5DB63-8F45-BC30-04B9-2A392B629A99}"/>
                  </a:ext>
                </a:extLst>
              </p14:cNvPr>
              <p14:cNvContentPartPr/>
              <p14:nvPr/>
            </p14:nvContentPartPr>
            <p14:xfrm>
              <a:off x="1447130" y="3123261"/>
              <a:ext cx="520200" cy="30600"/>
            </p14:xfrm>
          </p:contentPart>
        </mc:Choice>
        <mc:Fallback>
          <p:pic>
            <p:nvPicPr>
              <p:cNvPr id="2" name="Ink 1">
                <a:extLst>
                  <a:ext uri="{FF2B5EF4-FFF2-40B4-BE49-F238E27FC236}">
                    <a16:creationId xmlns:a16="http://schemas.microsoft.com/office/drawing/2014/main" id="{79B5DB63-8F45-BC30-04B9-2A392B629A99}"/>
                  </a:ext>
                </a:extLst>
              </p:cNvPr>
              <p:cNvPicPr/>
              <p:nvPr/>
            </p:nvPicPr>
            <p:blipFill>
              <a:blip r:embed="rId3"/>
              <a:stretch>
                <a:fillRect/>
              </a:stretch>
            </p:blipFill>
            <p:spPr>
              <a:xfrm>
                <a:off x="1438130" y="3114261"/>
                <a:ext cx="537840" cy="48240"/>
              </a:xfrm>
              <a:prstGeom prst="rect">
                <a:avLst/>
              </a:prstGeom>
            </p:spPr>
          </p:pic>
        </mc:Fallback>
      </mc:AlternateContent>
      <p:sp>
        <p:nvSpPr>
          <p:cNvPr id="3" name="TextBox 2">
            <a:extLst>
              <a:ext uri="{FF2B5EF4-FFF2-40B4-BE49-F238E27FC236}">
                <a16:creationId xmlns:a16="http://schemas.microsoft.com/office/drawing/2014/main" id="{1E332D53-77B1-0BBD-D0A8-0C3F55C85FCE}"/>
              </a:ext>
            </a:extLst>
          </p:cNvPr>
          <p:cNvSpPr txBox="1"/>
          <p:nvPr/>
        </p:nvSpPr>
        <p:spPr>
          <a:xfrm>
            <a:off x="2214047" y="2942797"/>
            <a:ext cx="5329083" cy="338554"/>
          </a:xfrm>
          <a:prstGeom prst="rect">
            <a:avLst/>
          </a:prstGeom>
          <a:noFill/>
        </p:spPr>
        <p:txBody>
          <a:bodyPr wrap="square" rtlCol="0">
            <a:spAutoFit/>
          </a:bodyPr>
          <a:lstStyle/>
          <a:p>
            <a:r>
              <a:rPr lang="en-US" sz="1600"/>
              <a:t>greater than or less then, i.e., !=</a:t>
            </a:r>
          </a:p>
        </p:txBody>
      </p:sp>
      <p:sp>
        <p:nvSpPr>
          <p:cNvPr id="26" name="TextBox 25">
            <a:extLst>
              <a:ext uri="{FF2B5EF4-FFF2-40B4-BE49-F238E27FC236}">
                <a16:creationId xmlns:a16="http://schemas.microsoft.com/office/drawing/2014/main" id="{9A0067AF-C093-DC50-D251-8BB45CA3627A}"/>
              </a:ext>
            </a:extLst>
          </p:cNvPr>
          <p:cNvSpPr txBox="1"/>
          <p:nvPr/>
        </p:nvSpPr>
        <p:spPr>
          <a:xfrm>
            <a:off x="542563" y="3624278"/>
            <a:ext cx="5456903" cy="584775"/>
          </a:xfrm>
          <a:prstGeom prst="rect">
            <a:avLst/>
          </a:prstGeom>
          <a:noFill/>
        </p:spPr>
        <p:txBody>
          <a:bodyPr wrap="square" rtlCol="0">
            <a:spAutoFit/>
          </a:bodyPr>
          <a:lstStyle/>
          <a:p>
            <a:r>
              <a:rPr lang="en-US" sz="1600" b="1"/>
              <a:t>Set Conditions</a:t>
            </a:r>
          </a:p>
          <a:p>
            <a:r>
              <a:rPr lang="en-US" sz="1600"/>
              <a:t>there is an IN keyword that comes in handy:</a:t>
            </a:r>
          </a:p>
        </p:txBody>
      </p:sp>
      <p:sp>
        <p:nvSpPr>
          <p:cNvPr id="27" name="TextBox 26">
            <a:extLst>
              <a:ext uri="{FF2B5EF4-FFF2-40B4-BE49-F238E27FC236}">
                <a16:creationId xmlns:a16="http://schemas.microsoft.com/office/drawing/2014/main" id="{AC5CA513-679A-9B29-A2DA-64C1875F3375}"/>
              </a:ext>
            </a:extLst>
          </p:cNvPr>
          <p:cNvSpPr txBox="1"/>
          <p:nvPr/>
        </p:nvSpPr>
        <p:spPr>
          <a:xfrm>
            <a:off x="542564" y="4416253"/>
            <a:ext cx="1199536" cy="338554"/>
          </a:xfrm>
          <a:prstGeom prst="rect">
            <a:avLst/>
          </a:prstGeom>
          <a:noFill/>
        </p:spPr>
        <p:txBody>
          <a:bodyPr wrap="square" rtlCol="0">
            <a:spAutoFit/>
          </a:bodyPr>
          <a:lstStyle/>
          <a:p>
            <a:r>
              <a:rPr lang="en-US" sz="1600"/>
              <a:t>A IN B</a:t>
            </a:r>
          </a:p>
        </p:txBody>
      </p:sp>
      <p:pic>
        <p:nvPicPr>
          <p:cNvPr id="28" name="Picture 27">
            <a:extLst>
              <a:ext uri="{FF2B5EF4-FFF2-40B4-BE49-F238E27FC236}">
                <a16:creationId xmlns:a16="http://schemas.microsoft.com/office/drawing/2014/main" id="{BE79B70A-3585-EABE-A2AF-D6D8830D6880}"/>
              </a:ext>
            </a:extLst>
          </p:cNvPr>
          <p:cNvPicPr>
            <a:picLocks noChangeAspect="1"/>
          </p:cNvPicPr>
          <p:nvPr/>
        </p:nvPicPr>
        <p:blipFill>
          <a:blip r:embed="rId4"/>
          <a:stretch>
            <a:fillRect/>
          </a:stretch>
        </p:blipFill>
        <p:spPr>
          <a:xfrm>
            <a:off x="2512808" y="5170004"/>
            <a:ext cx="6030167" cy="247685"/>
          </a:xfrm>
          <a:prstGeom prst="rect">
            <a:avLst/>
          </a:prstGeom>
        </p:spPr>
      </p:pic>
      <mc:AlternateContent xmlns:mc="http://schemas.openxmlformats.org/markup-compatibility/2006">
        <mc:Choice xmlns:p14="http://schemas.microsoft.com/office/powerpoint/2010/main" Requires="p14">
          <p:contentPart p14:bwMode="auto" r:id="rId5">
            <p14:nvContentPartPr>
              <p14:cNvPr id="29" name="Ink 28">
                <a:extLst>
                  <a:ext uri="{FF2B5EF4-FFF2-40B4-BE49-F238E27FC236}">
                    <a16:creationId xmlns:a16="http://schemas.microsoft.com/office/drawing/2014/main" id="{CFF23AE0-DCCE-2210-0E60-5610CE8A2DDA}"/>
                  </a:ext>
                </a:extLst>
              </p14:cNvPr>
              <p14:cNvContentPartPr/>
              <p14:nvPr/>
            </p14:nvContentPartPr>
            <p14:xfrm>
              <a:off x="1397528" y="4557983"/>
              <a:ext cx="511920" cy="79560"/>
            </p14:xfrm>
          </p:contentPart>
        </mc:Choice>
        <mc:Fallback>
          <p:pic>
            <p:nvPicPr>
              <p:cNvPr id="29" name="Ink 28">
                <a:extLst>
                  <a:ext uri="{FF2B5EF4-FFF2-40B4-BE49-F238E27FC236}">
                    <a16:creationId xmlns:a16="http://schemas.microsoft.com/office/drawing/2014/main" id="{CFF23AE0-DCCE-2210-0E60-5610CE8A2DDA}"/>
                  </a:ext>
                </a:extLst>
              </p:cNvPr>
              <p:cNvPicPr/>
              <p:nvPr/>
            </p:nvPicPr>
            <p:blipFill>
              <a:blip r:embed="rId6"/>
              <a:stretch>
                <a:fillRect/>
              </a:stretch>
            </p:blipFill>
            <p:spPr>
              <a:xfrm>
                <a:off x="1388528" y="4548983"/>
                <a:ext cx="529560" cy="97200"/>
              </a:xfrm>
              <a:prstGeom prst="rect">
                <a:avLst/>
              </a:prstGeom>
            </p:spPr>
          </p:pic>
        </mc:Fallback>
      </mc:AlternateContent>
      <p:sp>
        <p:nvSpPr>
          <p:cNvPr id="30" name="TextBox 29">
            <a:extLst>
              <a:ext uri="{FF2B5EF4-FFF2-40B4-BE49-F238E27FC236}">
                <a16:creationId xmlns:a16="http://schemas.microsoft.com/office/drawing/2014/main" id="{3700D0D5-4391-22FE-D97C-1CDBB984E480}"/>
              </a:ext>
            </a:extLst>
          </p:cNvPr>
          <p:cNvSpPr txBox="1"/>
          <p:nvPr/>
        </p:nvSpPr>
        <p:spPr>
          <a:xfrm>
            <a:off x="2322202" y="4373317"/>
            <a:ext cx="7767484" cy="584775"/>
          </a:xfrm>
          <a:prstGeom prst="rect">
            <a:avLst/>
          </a:prstGeom>
          <a:noFill/>
        </p:spPr>
        <p:txBody>
          <a:bodyPr wrap="square" rtlCol="0">
            <a:spAutoFit/>
          </a:bodyPr>
          <a:lstStyle/>
          <a:p>
            <a:r>
              <a:rPr lang="en-US" sz="1600"/>
              <a:t>selects A that are found in set B.  B could be set of numbers or strings, etc., like (1, 3, 5), or (“my”, “favorite”, “strings”).</a:t>
            </a:r>
          </a:p>
        </p:txBody>
      </p:sp>
      <p:pic>
        <p:nvPicPr>
          <p:cNvPr id="31" name="Picture 30">
            <a:extLst>
              <a:ext uri="{FF2B5EF4-FFF2-40B4-BE49-F238E27FC236}">
                <a16:creationId xmlns:a16="http://schemas.microsoft.com/office/drawing/2014/main" id="{3CB6DB06-E13D-BD98-B10C-6AE3CB55C53E}"/>
              </a:ext>
            </a:extLst>
          </p:cNvPr>
          <p:cNvPicPr>
            <a:picLocks noChangeAspect="1"/>
          </p:cNvPicPr>
          <p:nvPr/>
        </p:nvPicPr>
        <p:blipFill>
          <a:blip r:embed="rId7"/>
          <a:stretch>
            <a:fillRect/>
          </a:stretch>
        </p:blipFill>
        <p:spPr>
          <a:xfrm>
            <a:off x="9466814" y="5122356"/>
            <a:ext cx="857370" cy="1238423"/>
          </a:xfrm>
          <a:prstGeom prst="rect">
            <a:avLst/>
          </a:prstGeom>
        </p:spPr>
      </p:pic>
      <mc:AlternateContent xmlns:mc="http://schemas.openxmlformats.org/markup-compatibility/2006">
        <mc:Choice xmlns:p14="http://schemas.microsoft.com/office/powerpoint/2010/main" Requires="p14">
          <p:contentPart p14:bwMode="auto" r:id="rId8">
            <p14:nvContentPartPr>
              <p14:cNvPr id="32" name="Ink 31">
                <a:extLst>
                  <a:ext uri="{FF2B5EF4-FFF2-40B4-BE49-F238E27FC236}">
                    <a16:creationId xmlns:a16="http://schemas.microsoft.com/office/drawing/2014/main" id="{9B21D069-2C7D-DB59-F5C8-67BA1F005873}"/>
                  </a:ext>
                </a:extLst>
              </p14:cNvPr>
              <p14:cNvContentPartPr/>
              <p14:nvPr/>
            </p14:nvContentPartPr>
            <p14:xfrm>
              <a:off x="8756674" y="5240842"/>
              <a:ext cx="496440" cy="205200"/>
            </p14:xfrm>
          </p:contentPart>
        </mc:Choice>
        <mc:Fallback>
          <p:pic>
            <p:nvPicPr>
              <p:cNvPr id="32" name="Ink 31">
                <a:extLst>
                  <a:ext uri="{FF2B5EF4-FFF2-40B4-BE49-F238E27FC236}">
                    <a16:creationId xmlns:a16="http://schemas.microsoft.com/office/drawing/2014/main" id="{9B21D069-2C7D-DB59-F5C8-67BA1F005873}"/>
                  </a:ext>
                </a:extLst>
              </p:cNvPr>
              <p:cNvPicPr/>
              <p:nvPr/>
            </p:nvPicPr>
            <p:blipFill>
              <a:blip r:embed="rId9"/>
              <a:stretch>
                <a:fillRect/>
              </a:stretch>
            </p:blipFill>
            <p:spPr>
              <a:xfrm>
                <a:off x="8747667" y="5231842"/>
                <a:ext cx="514093" cy="222840"/>
              </a:xfrm>
              <a:prstGeom prst="rect">
                <a:avLst/>
              </a:prstGeom>
            </p:spPr>
          </p:pic>
        </mc:Fallback>
      </mc:AlternateContent>
      <p:sp>
        <p:nvSpPr>
          <p:cNvPr id="5" name="TextBox 4">
            <a:extLst>
              <a:ext uri="{FF2B5EF4-FFF2-40B4-BE49-F238E27FC236}">
                <a16:creationId xmlns:a16="http://schemas.microsoft.com/office/drawing/2014/main" id="{7DDB608F-122F-40AA-A05C-C9397AA27084}"/>
              </a:ext>
            </a:extLst>
          </p:cNvPr>
          <p:cNvSpPr txBox="1"/>
          <p:nvPr/>
        </p:nvSpPr>
        <p:spPr>
          <a:xfrm>
            <a:off x="574052" y="5827182"/>
            <a:ext cx="1199536" cy="338554"/>
          </a:xfrm>
          <a:prstGeom prst="rect">
            <a:avLst/>
          </a:prstGeom>
          <a:noFill/>
        </p:spPr>
        <p:txBody>
          <a:bodyPr wrap="square" rtlCol="0">
            <a:spAutoFit/>
          </a:bodyPr>
          <a:lstStyle/>
          <a:p>
            <a:r>
              <a:rPr lang="en-US" sz="1600"/>
              <a:t>A NOT IN B</a:t>
            </a:r>
          </a:p>
        </p:txBody>
      </p:sp>
      <mc:AlternateContent xmlns:mc="http://schemas.openxmlformats.org/markup-compatibility/2006">
        <mc:Choice xmlns:p14="http://schemas.microsoft.com/office/powerpoint/2010/main" Requires="p14">
          <p:contentPart p14:bwMode="auto" r:id="rId10">
            <p14:nvContentPartPr>
              <p14:cNvPr id="8" name="Ink 7">
                <a:extLst>
                  <a:ext uri="{FF2B5EF4-FFF2-40B4-BE49-F238E27FC236}">
                    <a16:creationId xmlns:a16="http://schemas.microsoft.com/office/drawing/2014/main" id="{7007A63C-7EC5-B485-9D48-7D9672034C80}"/>
                  </a:ext>
                </a:extLst>
              </p14:cNvPr>
              <p14:cNvContentPartPr/>
              <p14:nvPr/>
            </p14:nvContentPartPr>
            <p14:xfrm>
              <a:off x="1909448" y="6011848"/>
              <a:ext cx="511920" cy="79560"/>
            </p14:xfrm>
          </p:contentPart>
        </mc:Choice>
        <mc:Fallback>
          <p:pic>
            <p:nvPicPr>
              <p:cNvPr id="8" name="Ink 7">
                <a:extLst>
                  <a:ext uri="{FF2B5EF4-FFF2-40B4-BE49-F238E27FC236}">
                    <a16:creationId xmlns:a16="http://schemas.microsoft.com/office/drawing/2014/main" id="{7007A63C-7EC5-B485-9D48-7D9672034C80}"/>
                  </a:ext>
                </a:extLst>
              </p:cNvPr>
              <p:cNvPicPr/>
              <p:nvPr/>
            </p:nvPicPr>
            <p:blipFill>
              <a:blip r:embed="rId6"/>
              <a:stretch>
                <a:fillRect/>
              </a:stretch>
            </p:blipFill>
            <p:spPr>
              <a:xfrm>
                <a:off x="1900448" y="6002848"/>
                <a:ext cx="529560" cy="97200"/>
              </a:xfrm>
              <a:prstGeom prst="rect">
                <a:avLst/>
              </a:prstGeom>
            </p:spPr>
          </p:pic>
        </mc:Fallback>
      </mc:AlternateContent>
      <p:sp>
        <p:nvSpPr>
          <p:cNvPr id="9" name="TextBox 8">
            <a:extLst>
              <a:ext uri="{FF2B5EF4-FFF2-40B4-BE49-F238E27FC236}">
                <a16:creationId xmlns:a16="http://schemas.microsoft.com/office/drawing/2014/main" id="{77FE071E-E5AC-E6E6-2DDE-B637C1FAA1E8}"/>
              </a:ext>
            </a:extLst>
          </p:cNvPr>
          <p:cNvSpPr txBox="1"/>
          <p:nvPr/>
        </p:nvSpPr>
        <p:spPr>
          <a:xfrm>
            <a:off x="2834121" y="5827182"/>
            <a:ext cx="3851813" cy="338554"/>
          </a:xfrm>
          <a:prstGeom prst="rect">
            <a:avLst/>
          </a:prstGeom>
          <a:noFill/>
        </p:spPr>
        <p:txBody>
          <a:bodyPr wrap="square" rtlCol="0">
            <a:spAutoFit/>
          </a:bodyPr>
          <a:lstStyle/>
          <a:p>
            <a:r>
              <a:rPr lang="en-US" sz="1600"/>
              <a:t>selects A that are not found in set B.  </a:t>
            </a:r>
          </a:p>
        </p:txBody>
      </p:sp>
    </p:spTree>
    <p:extLst>
      <p:ext uri="{BB962C8B-B14F-4D97-AF65-F5344CB8AC3E}">
        <p14:creationId xmlns:p14="http://schemas.microsoft.com/office/powerpoint/2010/main" val="42249743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19181" y="84839"/>
            <a:ext cx="3167277" cy="584775"/>
          </a:xfrm>
          <a:prstGeom prst="rect">
            <a:avLst/>
          </a:prstGeom>
          <a:noFill/>
        </p:spPr>
        <p:txBody>
          <a:bodyPr wrap="none" rtlCol="0">
            <a:spAutoFit/>
          </a:bodyPr>
          <a:lstStyle/>
          <a:p>
            <a:pPr algn="ctr"/>
            <a:r>
              <a:rPr lang="en-US" sz="3200" b="1" u="sng"/>
              <a:t>SQL Slicing Tables</a:t>
            </a:r>
            <a:endParaRPr lang="en-US" sz="1600" b="1" u="sng"/>
          </a:p>
        </p:txBody>
      </p:sp>
      <p:sp>
        <p:nvSpPr>
          <p:cNvPr id="5" name="TextBox 4">
            <a:extLst>
              <a:ext uri="{FF2B5EF4-FFF2-40B4-BE49-F238E27FC236}">
                <a16:creationId xmlns:a16="http://schemas.microsoft.com/office/drawing/2014/main" id="{29DA184F-0990-11DA-60F1-FBE46A1067F4}"/>
              </a:ext>
            </a:extLst>
          </p:cNvPr>
          <p:cNvSpPr txBox="1"/>
          <p:nvPr/>
        </p:nvSpPr>
        <p:spPr>
          <a:xfrm>
            <a:off x="314632" y="1184245"/>
            <a:ext cx="10825316" cy="830997"/>
          </a:xfrm>
          <a:prstGeom prst="rect">
            <a:avLst/>
          </a:prstGeom>
          <a:noFill/>
        </p:spPr>
        <p:txBody>
          <a:bodyPr wrap="square" rtlCol="0">
            <a:spAutoFit/>
          </a:bodyPr>
          <a:lstStyle/>
          <a:p>
            <a:r>
              <a:rPr lang="en-US" sz="1600" b="1"/>
              <a:t>String Conditions</a:t>
            </a:r>
          </a:p>
          <a:p>
            <a:r>
              <a:rPr lang="en-US" sz="1600"/>
              <a:t>We can do equalities with strings too.  But we can go beyond and look for strings that contain or don’t contain certain patterns.  The general form is this:</a:t>
            </a:r>
          </a:p>
        </p:txBody>
      </p:sp>
      <p:sp>
        <p:nvSpPr>
          <p:cNvPr id="9" name="TextBox 8">
            <a:extLst>
              <a:ext uri="{FF2B5EF4-FFF2-40B4-BE49-F238E27FC236}">
                <a16:creationId xmlns:a16="http://schemas.microsoft.com/office/drawing/2014/main" id="{5C32B212-D8A6-6333-6CCA-809CA13C5FAC}"/>
              </a:ext>
            </a:extLst>
          </p:cNvPr>
          <p:cNvSpPr txBox="1"/>
          <p:nvPr/>
        </p:nvSpPr>
        <p:spPr>
          <a:xfrm>
            <a:off x="345916" y="4076220"/>
            <a:ext cx="1735163" cy="338554"/>
          </a:xfrm>
          <a:prstGeom prst="rect">
            <a:avLst/>
          </a:prstGeom>
          <a:noFill/>
        </p:spPr>
        <p:txBody>
          <a:bodyPr wrap="square" rtlCol="0">
            <a:spAutoFit/>
          </a:bodyPr>
          <a:lstStyle/>
          <a:p>
            <a:r>
              <a:rPr lang="en-US" sz="1600"/>
              <a:t> ‘string1%string2’</a:t>
            </a:r>
          </a:p>
        </p:txBody>
      </p:sp>
      <mc:AlternateContent xmlns:mc="http://schemas.openxmlformats.org/markup-compatibility/2006" xmlns:p14="http://schemas.microsoft.com/office/powerpoint/2010/main">
        <mc:Choice Requires="p14">
          <p:contentPart p14:bwMode="auto" r:id="rId2">
            <p14:nvContentPartPr>
              <p14:cNvPr id="15" name="Ink 14">
                <a:extLst>
                  <a:ext uri="{FF2B5EF4-FFF2-40B4-BE49-F238E27FC236}">
                    <a16:creationId xmlns:a16="http://schemas.microsoft.com/office/drawing/2014/main" id="{4B28C619-1697-D911-CEC9-8891922D9CAF}"/>
                  </a:ext>
                </a:extLst>
              </p14:cNvPr>
              <p14:cNvContentPartPr/>
              <p14:nvPr/>
            </p14:nvContentPartPr>
            <p14:xfrm>
              <a:off x="2204900" y="4230125"/>
              <a:ext cx="520200" cy="30600"/>
            </p14:xfrm>
          </p:contentPart>
        </mc:Choice>
        <mc:Fallback xmlns="">
          <p:pic>
            <p:nvPicPr>
              <p:cNvPr id="15" name="Ink 14">
                <a:extLst>
                  <a:ext uri="{FF2B5EF4-FFF2-40B4-BE49-F238E27FC236}">
                    <a16:creationId xmlns:a16="http://schemas.microsoft.com/office/drawing/2014/main" id="{4B28C619-1697-D911-CEC9-8891922D9CAF}"/>
                  </a:ext>
                </a:extLst>
              </p:cNvPr>
              <p:cNvPicPr/>
              <p:nvPr/>
            </p:nvPicPr>
            <p:blipFill>
              <a:blip r:embed="rId3"/>
              <a:stretch>
                <a:fillRect/>
              </a:stretch>
            </p:blipFill>
            <p:spPr>
              <a:xfrm>
                <a:off x="2196260" y="4221125"/>
                <a:ext cx="537840" cy="48240"/>
              </a:xfrm>
              <a:prstGeom prst="rect">
                <a:avLst/>
              </a:prstGeom>
            </p:spPr>
          </p:pic>
        </mc:Fallback>
      </mc:AlternateContent>
      <p:sp>
        <p:nvSpPr>
          <p:cNvPr id="16" name="TextBox 15">
            <a:extLst>
              <a:ext uri="{FF2B5EF4-FFF2-40B4-BE49-F238E27FC236}">
                <a16:creationId xmlns:a16="http://schemas.microsoft.com/office/drawing/2014/main" id="{F0272AA5-7F67-D89E-8AB9-D8752D14373B}"/>
              </a:ext>
            </a:extLst>
          </p:cNvPr>
          <p:cNvSpPr txBox="1"/>
          <p:nvPr/>
        </p:nvSpPr>
        <p:spPr>
          <a:xfrm>
            <a:off x="3028265" y="4062281"/>
            <a:ext cx="7628113" cy="307777"/>
          </a:xfrm>
          <a:prstGeom prst="rect">
            <a:avLst/>
          </a:prstGeom>
          <a:noFill/>
        </p:spPr>
        <p:txBody>
          <a:bodyPr wrap="square" rtlCol="0">
            <a:spAutoFit/>
          </a:bodyPr>
          <a:lstStyle/>
          <a:p>
            <a:r>
              <a:rPr lang="en-US" sz="1400"/>
              <a:t>a string that starts with string1 and ends with string2, with anything in between.</a:t>
            </a:r>
          </a:p>
        </p:txBody>
      </p:sp>
      <p:sp>
        <p:nvSpPr>
          <p:cNvPr id="18" name="TextBox 17">
            <a:extLst>
              <a:ext uri="{FF2B5EF4-FFF2-40B4-BE49-F238E27FC236}">
                <a16:creationId xmlns:a16="http://schemas.microsoft.com/office/drawing/2014/main" id="{715250B9-4F46-1277-B8DA-0E6BACC2BE38}"/>
              </a:ext>
            </a:extLst>
          </p:cNvPr>
          <p:cNvSpPr txBox="1"/>
          <p:nvPr/>
        </p:nvSpPr>
        <p:spPr>
          <a:xfrm>
            <a:off x="2871062" y="6101119"/>
            <a:ext cx="7039897" cy="307777"/>
          </a:xfrm>
          <a:prstGeom prst="rect">
            <a:avLst/>
          </a:prstGeom>
          <a:noFill/>
        </p:spPr>
        <p:txBody>
          <a:bodyPr wrap="square" rtlCol="0">
            <a:spAutoFit/>
          </a:bodyPr>
          <a:lstStyle/>
          <a:p>
            <a:r>
              <a:rPr lang="en-US" sz="1400"/>
              <a:t>a string that starts with string1, ends with string2, and has any </a:t>
            </a:r>
            <a:r>
              <a:rPr lang="en-US" sz="1400" i="1"/>
              <a:t>single</a:t>
            </a:r>
            <a:r>
              <a:rPr lang="en-US" sz="1400"/>
              <a:t> character in between.</a:t>
            </a:r>
          </a:p>
        </p:txBody>
      </p:sp>
      <mc:AlternateContent xmlns:mc="http://schemas.openxmlformats.org/markup-compatibility/2006" xmlns:p14="http://schemas.microsoft.com/office/powerpoint/2010/main">
        <mc:Choice Requires="p14">
          <p:contentPart p14:bwMode="auto" r:id="rId4">
            <p14:nvContentPartPr>
              <p14:cNvPr id="19" name="Ink 18">
                <a:extLst>
                  <a:ext uri="{FF2B5EF4-FFF2-40B4-BE49-F238E27FC236}">
                    <a16:creationId xmlns:a16="http://schemas.microsoft.com/office/drawing/2014/main" id="{54BC6A38-2929-78B3-C23A-91659B11EA31}"/>
                  </a:ext>
                </a:extLst>
              </p14:cNvPr>
              <p14:cNvContentPartPr/>
              <p14:nvPr/>
            </p14:nvContentPartPr>
            <p14:xfrm>
              <a:off x="2120905" y="6270396"/>
              <a:ext cx="520200" cy="30600"/>
            </p14:xfrm>
          </p:contentPart>
        </mc:Choice>
        <mc:Fallback xmlns="">
          <p:pic>
            <p:nvPicPr>
              <p:cNvPr id="19" name="Ink 18">
                <a:extLst>
                  <a:ext uri="{FF2B5EF4-FFF2-40B4-BE49-F238E27FC236}">
                    <a16:creationId xmlns:a16="http://schemas.microsoft.com/office/drawing/2014/main" id="{54BC6A38-2929-78B3-C23A-91659B11EA31}"/>
                  </a:ext>
                </a:extLst>
              </p:cNvPr>
              <p:cNvPicPr/>
              <p:nvPr/>
            </p:nvPicPr>
            <p:blipFill>
              <a:blip r:embed="rId3"/>
              <a:stretch>
                <a:fillRect/>
              </a:stretch>
            </p:blipFill>
            <p:spPr>
              <a:xfrm>
                <a:off x="2112265" y="6261396"/>
                <a:ext cx="537840" cy="48240"/>
              </a:xfrm>
              <a:prstGeom prst="rect">
                <a:avLst/>
              </a:prstGeom>
            </p:spPr>
          </p:pic>
        </mc:Fallback>
      </mc:AlternateContent>
      <p:sp>
        <p:nvSpPr>
          <p:cNvPr id="21" name="TextBox 20">
            <a:extLst>
              <a:ext uri="{FF2B5EF4-FFF2-40B4-BE49-F238E27FC236}">
                <a16:creationId xmlns:a16="http://schemas.microsoft.com/office/drawing/2014/main" id="{48EABC81-F191-A51D-DC03-8D4776255717}"/>
              </a:ext>
            </a:extLst>
          </p:cNvPr>
          <p:cNvSpPr txBox="1"/>
          <p:nvPr/>
        </p:nvSpPr>
        <p:spPr>
          <a:xfrm>
            <a:off x="362718" y="6101119"/>
            <a:ext cx="1735163" cy="338554"/>
          </a:xfrm>
          <a:prstGeom prst="rect">
            <a:avLst/>
          </a:prstGeom>
          <a:noFill/>
        </p:spPr>
        <p:txBody>
          <a:bodyPr wrap="square">
            <a:spAutoFit/>
          </a:bodyPr>
          <a:lstStyle/>
          <a:p>
            <a:r>
              <a:rPr lang="en-US" sz="1600"/>
              <a:t>‘string1_string2’</a:t>
            </a:r>
          </a:p>
        </p:txBody>
      </p:sp>
      <p:pic>
        <p:nvPicPr>
          <p:cNvPr id="22" name="Picture 21">
            <a:extLst>
              <a:ext uri="{FF2B5EF4-FFF2-40B4-BE49-F238E27FC236}">
                <a16:creationId xmlns:a16="http://schemas.microsoft.com/office/drawing/2014/main" id="{617A0214-E12B-8C81-D7F8-C235E44BDD1B}"/>
              </a:ext>
            </a:extLst>
          </p:cNvPr>
          <p:cNvPicPr>
            <a:picLocks noChangeAspect="1"/>
          </p:cNvPicPr>
          <p:nvPr/>
        </p:nvPicPr>
        <p:blipFill>
          <a:blip r:embed="rId5"/>
          <a:stretch>
            <a:fillRect/>
          </a:stretch>
        </p:blipFill>
        <p:spPr>
          <a:xfrm>
            <a:off x="8937685" y="4500199"/>
            <a:ext cx="628738" cy="714475"/>
          </a:xfrm>
          <a:prstGeom prst="rect">
            <a:avLst/>
          </a:prstGeom>
        </p:spPr>
      </p:pic>
      <p:pic>
        <p:nvPicPr>
          <p:cNvPr id="23" name="Picture 22">
            <a:extLst>
              <a:ext uri="{FF2B5EF4-FFF2-40B4-BE49-F238E27FC236}">
                <a16:creationId xmlns:a16="http://schemas.microsoft.com/office/drawing/2014/main" id="{D274CB5B-BCF4-5E6E-491A-64AE9793A418}"/>
              </a:ext>
            </a:extLst>
          </p:cNvPr>
          <p:cNvPicPr>
            <a:picLocks noChangeAspect="1"/>
          </p:cNvPicPr>
          <p:nvPr/>
        </p:nvPicPr>
        <p:blipFill>
          <a:blip r:embed="rId6"/>
          <a:stretch>
            <a:fillRect/>
          </a:stretch>
        </p:blipFill>
        <p:spPr>
          <a:xfrm>
            <a:off x="3932741" y="4619279"/>
            <a:ext cx="3962953" cy="238158"/>
          </a:xfrm>
          <a:prstGeom prst="rect">
            <a:avLst/>
          </a:prstGeom>
        </p:spPr>
      </p:pic>
      <mc:AlternateContent xmlns:mc="http://schemas.openxmlformats.org/markup-compatibility/2006" xmlns:p14="http://schemas.microsoft.com/office/powerpoint/2010/main">
        <mc:Choice Requires="p14">
          <p:contentPart p14:bwMode="auto" r:id="rId7">
            <p14:nvContentPartPr>
              <p14:cNvPr id="24" name="Ink 23">
                <a:extLst>
                  <a:ext uri="{FF2B5EF4-FFF2-40B4-BE49-F238E27FC236}">
                    <a16:creationId xmlns:a16="http://schemas.microsoft.com/office/drawing/2014/main" id="{CAA5A2D7-D5D8-5284-6430-FC5A7D683A37}"/>
                  </a:ext>
                </a:extLst>
              </p14:cNvPr>
              <p14:cNvContentPartPr/>
              <p14:nvPr/>
            </p14:nvContentPartPr>
            <p14:xfrm>
              <a:off x="8170474" y="4696958"/>
              <a:ext cx="496440" cy="205200"/>
            </p14:xfrm>
          </p:contentPart>
        </mc:Choice>
        <mc:Fallback xmlns="">
          <p:pic>
            <p:nvPicPr>
              <p:cNvPr id="24" name="Ink 23">
                <a:extLst>
                  <a:ext uri="{FF2B5EF4-FFF2-40B4-BE49-F238E27FC236}">
                    <a16:creationId xmlns:a16="http://schemas.microsoft.com/office/drawing/2014/main" id="{CAA5A2D7-D5D8-5284-6430-FC5A7D683A37}"/>
                  </a:ext>
                </a:extLst>
              </p:cNvPr>
              <p:cNvPicPr/>
              <p:nvPr/>
            </p:nvPicPr>
            <p:blipFill>
              <a:blip r:embed="rId8"/>
              <a:stretch>
                <a:fillRect/>
              </a:stretch>
            </p:blipFill>
            <p:spPr>
              <a:xfrm>
                <a:off x="8161834" y="4688318"/>
                <a:ext cx="514080" cy="222840"/>
              </a:xfrm>
              <a:prstGeom prst="rect">
                <a:avLst/>
              </a:prstGeom>
            </p:spPr>
          </p:pic>
        </mc:Fallback>
      </mc:AlternateContent>
      <p:sp>
        <p:nvSpPr>
          <p:cNvPr id="8" name="TextBox 7">
            <a:extLst>
              <a:ext uri="{FF2B5EF4-FFF2-40B4-BE49-F238E27FC236}">
                <a16:creationId xmlns:a16="http://schemas.microsoft.com/office/drawing/2014/main" id="{44BF9DE7-99A5-D414-E810-97CB7D32FCC4}"/>
              </a:ext>
            </a:extLst>
          </p:cNvPr>
          <p:cNvSpPr txBox="1"/>
          <p:nvPr/>
        </p:nvSpPr>
        <p:spPr>
          <a:xfrm>
            <a:off x="346554" y="2143091"/>
            <a:ext cx="1379645" cy="338554"/>
          </a:xfrm>
          <a:prstGeom prst="rect">
            <a:avLst/>
          </a:prstGeom>
          <a:noFill/>
        </p:spPr>
        <p:txBody>
          <a:bodyPr wrap="square" rtlCol="0">
            <a:spAutoFit/>
          </a:bodyPr>
          <a:lstStyle/>
          <a:p>
            <a:r>
              <a:rPr lang="en-US" sz="1600"/>
              <a:t>A LIKE B</a:t>
            </a:r>
          </a:p>
        </p:txBody>
      </p:sp>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E21D1F6D-C810-BA11-2D53-66395AC44927}"/>
                  </a:ext>
                </a:extLst>
              </p14:cNvPr>
              <p14:cNvContentPartPr/>
              <p14:nvPr/>
            </p14:nvContentPartPr>
            <p14:xfrm>
              <a:off x="1726199" y="2300836"/>
              <a:ext cx="520200" cy="30600"/>
            </p14:xfrm>
          </p:contentPart>
        </mc:Choice>
        <mc:Fallback xmlns="">
          <p:pic>
            <p:nvPicPr>
              <p:cNvPr id="10" name="Ink 9">
                <a:extLst>
                  <a:ext uri="{FF2B5EF4-FFF2-40B4-BE49-F238E27FC236}">
                    <a16:creationId xmlns:a16="http://schemas.microsoft.com/office/drawing/2014/main" id="{E21D1F6D-C810-BA11-2D53-66395AC44927}"/>
                  </a:ext>
                </a:extLst>
              </p:cNvPr>
              <p:cNvPicPr/>
              <p:nvPr/>
            </p:nvPicPr>
            <p:blipFill>
              <a:blip r:embed="rId3"/>
              <a:stretch>
                <a:fillRect/>
              </a:stretch>
            </p:blipFill>
            <p:spPr>
              <a:xfrm>
                <a:off x="1717559" y="2291836"/>
                <a:ext cx="537840" cy="482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1" name="Ink 10">
                <a:extLst>
                  <a:ext uri="{FF2B5EF4-FFF2-40B4-BE49-F238E27FC236}">
                    <a16:creationId xmlns:a16="http://schemas.microsoft.com/office/drawing/2014/main" id="{98B63E8A-DAB7-E32E-ABE4-D033DDC00FB1}"/>
                  </a:ext>
                </a:extLst>
              </p14:cNvPr>
              <p14:cNvContentPartPr/>
              <p14:nvPr/>
            </p14:nvContentPartPr>
            <p14:xfrm>
              <a:off x="1876836" y="2868764"/>
              <a:ext cx="520200" cy="30600"/>
            </p14:xfrm>
          </p:contentPart>
        </mc:Choice>
        <mc:Fallback xmlns="">
          <p:pic>
            <p:nvPicPr>
              <p:cNvPr id="11" name="Ink 10">
                <a:extLst>
                  <a:ext uri="{FF2B5EF4-FFF2-40B4-BE49-F238E27FC236}">
                    <a16:creationId xmlns:a16="http://schemas.microsoft.com/office/drawing/2014/main" id="{98B63E8A-DAB7-E32E-ABE4-D033DDC00FB1}"/>
                  </a:ext>
                </a:extLst>
              </p:cNvPr>
              <p:cNvPicPr/>
              <p:nvPr/>
            </p:nvPicPr>
            <p:blipFill>
              <a:blip r:embed="rId3"/>
              <a:stretch>
                <a:fillRect/>
              </a:stretch>
            </p:blipFill>
            <p:spPr>
              <a:xfrm>
                <a:off x="1868196" y="2859764"/>
                <a:ext cx="537840" cy="48240"/>
              </a:xfrm>
              <a:prstGeom prst="rect">
                <a:avLst/>
              </a:prstGeom>
            </p:spPr>
          </p:pic>
        </mc:Fallback>
      </mc:AlternateContent>
      <p:sp>
        <p:nvSpPr>
          <p:cNvPr id="12" name="TextBox 11">
            <a:extLst>
              <a:ext uri="{FF2B5EF4-FFF2-40B4-BE49-F238E27FC236}">
                <a16:creationId xmlns:a16="http://schemas.microsoft.com/office/drawing/2014/main" id="{4858C2B5-1C2C-7246-648B-26712429C558}"/>
              </a:ext>
            </a:extLst>
          </p:cNvPr>
          <p:cNvSpPr txBox="1"/>
          <p:nvPr/>
        </p:nvSpPr>
        <p:spPr>
          <a:xfrm>
            <a:off x="2615934" y="2127702"/>
            <a:ext cx="3369189" cy="307777"/>
          </a:xfrm>
          <a:prstGeom prst="rect">
            <a:avLst/>
          </a:prstGeom>
          <a:noFill/>
        </p:spPr>
        <p:txBody>
          <a:bodyPr wrap="square" rtlCol="0">
            <a:spAutoFit/>
          </a:bodyPr>
          <a:lstStyle/>
          <a:p>
            <a:r>
              <a:rPr lang="en-US" sz="1400"/>
              <a:t>will find strings A that match pattern of B</a:t>
            </a:r>
          </a:p>
        </p:txBody>
      </p:sp>
      <p:sp>
        <p:nvSpPr>
          <p:cNvPr id="13" name="TextBox 12">
            <a:extLst>
              <a:ext uri="{FF2B5EF4-FFF2-40B4-BE49-F238E27FC236}">
                <a16:creationId xmlns:a16="http://schemas.microsoft.com/office/drawing/2014/main" id="{5590EE71-8587-3CCE-A12F-01964B533243}"/>
              </a:ext>
            </a:extLst>
          </p:cNvPr>
          <p:cNvSpPr txBox="1"/>
          <p:nvPr/>
        </p:nvSpPr>
        <p:spPr>
          <a:xfrm>
            <a:off x="2694291" y="2717128"/>
            <a:ext cx="3583626" cy="307777"/>
          </a:xfrm>
          <a:prstGeom prst="rect">
            <a:avLst/>
          </a:prstGeom>
          <a:noFill/>
        </p:spPr>
        <p:txBody>
          <a:bodyPr wrap="square" rtlCol="0">
            <a:spAutoFit/>
          </a:bodyPr>
          <a:lstStyle/>
          <a:p>
            <a:r>
              <a:rPr lang="en-US" sz="1400"/>
              <a:t>will find strings A that don’t match pattern of B</a:t>
            </a:r>
          </a:p>
        </p:txBody>
      </p:sp>
      <p:sp>
        <p:nvSpPr>
          <p:cNvPr id="14" name="TextBox 13">
            <a:extLst>
              <a:ext uri="{FF2B5EF4-FFF2-40B4-BE49-F238E27FC236}">
                <a16:creationId xmlns:a16="http://schemas.microsoft.com/office/drawing/2014/main" id="{73C3C81D-9CBC-6A9A-1795-078A40B005B3}"/>
              </a:ext>
            </a:extLst>
          </p:cNvPr>
          <p:cNvSpPr txBox="1"/>
          <p:nvPr/>
        </p:nvSpPr>
        <p:spPr>
          <a:xfrm>
            <a:off x="345917" y="3407274"/>
            <a:ext cx="6781060" cy="338554"/>
          </a:xfrm>
          <a:prstGeom prst="rect">
            <a:avLst/>
          </a:prstGeom>
          <a:noFill/>
        </p:spPr>
        <p:txBody>
          <a:bodyPr wrap="square" rtlCol="0">
            <a:spAutoFit/>
          </a:bodyPr>
          <a:lstStyle/>
          <a:p>
            <a:r>
              <a:rPr lang="en-US" sz="1600"/>
              <a:t>And we can specify patterns in B using the % or _ characters.  For example,</a:t>
            </a:r>
          </a:p>
        </p:txBody>
      </p:sp>
      <p:pic>
        <p:nvPicPr>
          <p:cNvPr id="17" name="Picture 16">
            <a:extLst>
              <a:ext uri="{FF2B5EF4-FFF2-40B4-BE49-F238E27FC236}">
                <a16:creationId xmlns:a16="http://schemas.microsoft.com/office/drawing/2014/main" id="{48397E45-C0F5-4246-A0B4-2317821327B4}"/>
              </a:ext>
            </a:extLst>
          </p:cNvPr>
          <p:cNvPicPr>
            <a:picLocks noChangeAspect="1"/>
          </p:cNvPicPr>
          <p:nvPr/>
        </p:nvPicPr>
        <p:blipFill>
          <a:blip r:embed="rId11"/>
          <a:stretch>
            <a:fillRect/>
          </a:stretch>
        </p:blipFill>
        <p:spPr>
          <a:xfrm>
            <a:off x="3503330" y="5443187"/>
            <a:ext cx="3993993" cy="303341"/>
          </a:xfrm>
          <a:prstGeom prst="rect">
            <a:avLst/>
          </a:prstGeom>
        </p:spPr>
      </p:pic>
      <mc:AlternateContent xmlns:mc="http://schemas.openxmlformats.org/markup-compatibility/2006" xmlns:p14="http://schemas.microsoft.com/office/powerpoint/2010/main">
        <mc:Choice Requires="p14">
          <p:contentPart p14:bwMode="auto" r:id="rId12">
            <p14:nvContentPartPr>
              <p14:cNvPr id="20" name="Ink 19">
                <a:extLst>
                  <a:ext uri="{FF2B5EF4-FFF2-40B4-BE49-F238E27FC236}">
                    <a16:creationId xmlns:a16="http://schemas.microsoft.com/office/drawing/2014/main" id="{9C2662A5-75FC-42B3-9331-EFB2BAFF5059}"/>
                  </a:ext>
                </a:extLst>
              </p14:cNvPr>
              <p14:cNvContentPartPr/>
              <p14:nvPr/>
            </p14:nvContentPartPr>
            <p14:xfrm>
              <a:off x="7625826" y="5499673"/>
              <a:ext cx="987120" cy="156600"/>
            </p14:xfrm>
          </p:contentPart>
        </mc:Choice>
        <mc:Fallback xmlns="">
          <p:pic>
            <p:nvPicPr>
              <p:cNvPr id="20" name="Ink 19">
                <a:extLst>
                  <a:ext uri="{FF2B5EF4-FFF2-40B4-BE49-F238E27FC236}">
                    <a16:creationId xmlns:a16="http://schemas.microsoft.com/office/drawing/2014/main" id="{9C2662A5-75FC-42B3-9331-EFB2BAFF5059}"/>
                  </a:ext>
                </a:extLst>
              </p:cNvPr>
              <p:cNvPicPr/>
              <p:nvPr/>
            </p:nvPicPr>
            <p:blipFill>
              <a:blip r:embed="rId13"/>
              <a:stretch>
                <a:fillRect/>
              </a:stretch>
            </p:blipFill>
            <p:spPr>
              <a:xfrm>
                <a:off x="7616826" y="5490673"/>
                <a:ext cx="1004760" cy="174240"/>
              </a:xfrm>
              <a:prstGeom prst="rect">
                <a:avLst/>
              </a:prstGeom>
            </p:spPr>
          </p:pic>
        </mc:Fallback>
      </mc:AlternateContent>
      <p:pic>
        <p:nvPicPr>
          <p:cNvPr id="26" name="Picture 25">
            <a:extLst>
              <a:ext uri="{FF2B5EF4-FFF2-40B4-BE49-F238E27FC236}">
                <a16:creationId xmlns:a16="http://schemas.microsoft.com/office/drawing/2014/main" id="{02833972-5A79-6B8B-1BB1-670B2964C6F5}"/>
              </a:ext>
            </a:extLst>
          </p:cNvPr>
          <p:cNvPicPr>
            <a:picLocks noChangeAspect="1"/>
          </p:cNvPicPr>
          <p:nvPr/>
        </p:nvPicPr>
        <p:blipFill>
          <a:blip r:embed="rId14"/>
          <a:stretch>
            <a:fillRect/>
          </a:stretch>
        </p:blipFill>
        <p:spPr>
          <a:xfrm>
            <a:off x="8869951" y="5351933"/>
            <a:ext cx="2829320" cy="400106"/>
          </a:xfrm>
          <a:prstGeom prst="rect">
            <a:avLst/>
          </a:prstGeom>
        </p:spPr>
      </p:pic>
      <p:sp>
        <p:nvSpPr>
          <p:cNvPr id="28" name="TextBox 27">
            <a:extLst>
              <a:ext uri="{FF2B5EF4-FFF2-40B4-BE49-F238E27FC236}">
                <a16:creationId xmlns:a16="http://schemas.microsoft.com/office/drawing/2014/main" id="{9B2F7FB5-E6B7-65E8-2041-72AC953F38B7}"/>
              </a:ext>
            </a:extLst>
          </p:cNvPr>
          <p:cNvSpPr txBox="1"/>
          <p:nvPr/>
        </p:nvSpPr>
        <p:spPr>
          <a:xfrm>
            <a:off x="345916" y="2700078"/>
            <a:ext cx="1530920" cy="338554"/>
          </a:xfrm>
          <a:prstGeom prst="rect">
            <a:avLst/>
          </a:prstGeom>
          <a:noFill/>
        </p:spPr>
        <p:txBody>
          <a:bodyPr wrap="square">
            <a:spAutoFit/>
          </a:bodyPr>
          <a:lstStyle/>
          <a:p>
            <a:r>
              <a:rPr lang="en-US" sz="1600"/>
              <a:t>A NOT LIKE B</a:t>
            </a:r>
          </a:p>
        </p:txBody>
      </p:sp>
    </p:spTree>
    <p:extLst>
      <p:ext uri="{BB962C8B-B14F-4D97-AF65-F5344CB8AC3E}">
        <p14:creationId xmlns:p14="http://schemas.microsoft.com/office/powerpoint/2010/main" val="13412217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19181" y="84839"/>
            <a:ext cx="3167277" cy="584775"/>
          </a:xfrm>
          <a:prstGeom prst="rect">
            <a:avLst/>
          </a:prstGeom>
          <a:noFill/>
        </p:spPr>
        <p:txBody>
          <a:bodyPr wrap="none" rtlCol="0">
            <a:spAutoFit/>
          </a:bodyPr>
          <a:lstStyle/>
          <a:p>
            <a:pPr algn="ctr"/>
            <a:r>
              <a:rPr lang="en-US" sz="3200" b="1" u="sng"/>
              <a:t>SQL Slicing Tables</a:t>
            </a:r>
            <a:endParaRPr lang="en-US" sz="1600" b="1" u="sng"/>
          </a:p>
        </p:txBody>
      </p:sp>
      <p:sp>
        <p:nvSpPr>
          <p:cNvPr id="10" name="TextBox 9">
            <a:extLst>
              <a:ext uri="{FF2B5EF4-FFF2-40B4-BE49-F238E27FC236}">
                <a16:creationId xmlns:a16="http://schemas.microsoft.com/office/drawing/2014/main" id="{999A8BA7-679B-9BFC-C2EA-DAC030E4D293}"/>
              </a:ext>
            </a:extLst>
          </p:cNvPr>
          <p:cNvSpPr txBox="1"/>
          <p:nvPr/>
        </p:nvSpPr>
        <p:spPr>
          <a:xfrm>
            <a:off x="365490" y="1900615"/>
            <a:ext cx="2094272" cy="369332"/>
          </a:xfrm>
          <a:prstGeom prst="rect">
            <a:avLst/>
          </a:prstGeom>
          <a:noFill/>
        </p:spPr>
        <p:txBody>
          <a:bodyPr wrap="square">
            <a:spAutoFit/>
          </a:bodyPr>
          <a:lstStyle/>
          <a:p>
            <a:r>
              <a:rPr lang="en-US" sz="1800"/>
              <a:t>A BETWEEN X and Y</a:t>
            </a:r>
            <a:endParaRPr lang="en-US"/>
          </a:p>
        </p:txBody>
      </p:sp>
      <mc:AlternateContent xmlns:mc="http://schemas.openxmlformats.org/markup-compatibility/2006" xmlns:p14="http://schemas.microsoft.com/office/powerpoint/2010/main">
        <mc:Choice Requires="p14">
          <p:contentPart p14:bwMode="auto" r:id="rId2">
            <p14:nvContentPartPr>
              <p14:cNvPr id="11" name="Ink 10">
                <a:extLst>
                  <a:ext uri="{FF2B5EF4-FFF2-40B4-BE49-F238E27FC236}">
                    <a16:creationId xmlns:a16="http://schemas.microsoft.com/office/drawing/2014/main" id="{8E50E260-BC03-C37C-2A48-4A7999EB8596}"/>
                  </a:ext>
                </a:extLst>
              </p14:cNvPr>
              <p14:cNvContentPartPr/>
              <p14:nvPr/>
            </p14:nvContentPartPr>
            <p14:xfrm>
              <a:off x="2459576" y="2094202"/>
              <a:ext cx="417960" cy="29520"/>
            </p14:xfrm>
          </p:contentPart>
        </mc:Choice>
        <mc:Fallback xmlns="">
          <p:pic>
            <p:nvPicPr>
              <p:cNvPr id="11" name="Ink 10">
                <a:extLst>
                  <a:ext uri="{FF2B5EF4-FFF2-40B4-BE49-F238E27FC236}">
                    <a16:creationId xmlns:a16="http://schemas.microsoft.com/office/drawing/2014/main" id="{8E50E260-BC03-C37C-2A48-4A7999EB8596}"/>
                  </a:ext>
                </a:extLst>
              </p:cNvPr>
              <p:cNvPicPr/>
              <p:nvPr/>
            </p:nvPicPr>
            <p:blipFill>
              <a:blip r:embed="rId3"/>
              <a:stretch>
                <a:fillRect/>
              </a:stretch>
            </p:blipFill>
            <p:spPr>
              <a:xfrm>
                <a:off x="2450576" y="2085562"/>
                <a:ext cx="435600" cy="47160"/>
              </a:xfrm>
              <a:prstGeom prst="rect">
                <a:avLst/>
              </a:prstGeom>
            </p:spPr>
          </p:pic>
        </mc:Fallback>
      </mc:AlternateContent>
      <p:sp>
        <p:nvSpPr>
          <p:cNvPr id="12" name="TextBox 11">
            <a:extLst>
              <a:ext uri="{FF2B5EF4-FFF2-40B4-BE49-F238E27FC236}">
                <a16:creationId xmlns:a16="http://schemas.microsoft.com/office/drawing/2014/main" id="{FDAA9081-3CE8-58F1-6967-2641CF4B0957}"/>
              </a:ext>
            </a:extLst>
          </p:cNvPr>
          <p:cNvSpPr txBox="1"/>
          <p:nvPr/>
        </p:nvSpPr>
        <p:spPr>
          <a:xfrm>
            <a:off x="3093942" y="1900615"/>
            <a:ext cx="1939955" cy="369332"/>
          </a:xfrm>
          <a:prstGeom prst="rect">
            <a:avLst/>
          </a:prstGeom>
          <a:noFill/>
        </p:spPr>
        <p:txBody>
          <a:bodyPr wrap="none" rtlCol="0">
            <a:spAutoFit/>
          </a:bodyPr>
          <a:lstStyle/>
          <a:p>
            <a:r>
              <a:rPr lang="en-US"/>
              <a:t> A &gt;= X AND A =&lt; Y</a:t>
            </a:r>
          </a:p>
        </p:txBody>
      </p:sp>
      <p:pic>
        <p:nvPicPr>
          <p:cNvPr id="13" name="Picture 12">
            <a:extLst>
              <a:ext uri="{FF2B5EF4-FFF2-40B4-BE49-F238E27FC236}">
                <a16:creationId xmlns:a16="http://schemas.microsoft.com/office/drawing/2014/main" id="{1BFB412E-A287-B264-3EB8-D871163DDEE4}"/>
              </a:ext>
            </a:extLst>
          </p:cNvPr>
          <p:cNvPicPr>
            <a:picLocks noChangeAspect="1"/>
          </p:cNvPicPr>
          <p:nvPr/>
        </p:nvPicPr>
        <p:blipFill>
          <a:blip r:embed="rId4"/>
          <a:stretch>
            <a:fillRect/>
          </a:stretch>
        </p:blipFill>
        <p:spPr>
          <a:xfrm>
            <a:off x="5972908" y="1995955"/>
            <a:ext cx="4887007" cy="266737"/>
          </a:xfrm>
          <a:prstGeom prst="rect">
            <a:avLst/>
          </a:prstGeom>
        </p:spPr>
      </p:pic>
      <p:pic>
        <p:nvPicPr>
          <p:cNvPr id="14" name="Picture 13">
            <a:extLst>
              <a:ext uri="{FF2B5EF4-FFF2-40B4-BE49-F238E27FC236}">
                <a16:creationId xmlns:a16="http://schemas.microsoft.com/office/drawing/2014/main" id="{25F6C699-609F-D6DA-06F3-1BFA588111C2}"/>
              </a:ext>
            </a:extLst>
          </p:cNvPr>
          <p:cNvPicPr>
            <a:picLocks noChangeAspect="1"/>
          </p:cNvPicPr>
          <p:nvPr/>
        </p:nvPicPr>
        <p:blipFill>
          <a:blip r:embed="rId5"/>
          <a:stretch>
            <a:fillRect/>
          </a:stretch>
        </p:blipFill>
        <p:spPr>
          <a:xfrm>
            <a:off x="6030663" y="2302605"/>
            <a:ext cx="724001" cy="1352739"/>
          </a:xfrm>
          <a:prstGeom prst="rect">
            <a:avLst/>
          </a:prstGeom>
        </p:spPr>
      </p:pic>
      <p:sp>
        <p:nvSpPr>
          <p:cNvPr id="2" name="TextBox 1">
            <a:extLst>
              <a:ext uri="{FF2B5EF4-FFF2-40B4-BE49-F238E27FC236}">
                <a16:creationId xmlns:a16="http://schemas.microsoft.com/office/drawing/2014/main" id="{868198F8-96FC-6595-BE24-C97CCE115019}"/>
              </a:ext>
            </a:extLst>
          </p:cNvPr>
          <p:cNvSpPr txBox="1"/>
          <p:nvPr/>
        </p:nvSpPr>
        <p:spPr>
          <a:xfrm>
            <a:off x="306496" y="1078334"/>
            <a:ext cx="6086168" cy="584775"/>
          </a:xfrm>
          <a:prstGeom prst="rect">
            <a:avLst/>
          </a:prstGeom>
          <a:noFill/>
        </p:spPr>
        <p:txBody>
          <a:bodyPr wrap="square" rtlCol="0">
            <a:spAutoFit/>
          </a:bodyPr>
          <a:lstStyle/>
          <a:p>
            <a:r>
              <a:rPr lang="en-US" sz="1600" b="1"/>
              <a:t>Between Condition</a:t>
            </a:r>
          </a:p>
          <a:p>
            <a:r>
              <a:rPr lang="en-US" sz="1600"/>
              <a:t>There is also a special keyword, BETWEEN, which works like this:</a:t>
            </a:r>
          </a:p>
        </p:txBody>
      </p:sp>
      <p:sp>
        <p:nvSpPr>
          <p:cNvPr id="19" name="TextBox 18">
            <a:extLst>
              <a:ext uri="{FF2B5EF4-FFF2-40B4-BE49-F238E27FC236}">
                <a16:creationId xmlns:a16="http://schemas.microsoft.com/office/drawing/2014/main" id="{0C7D827F-6B76-C259-04AC-E1B4917141A8}"/>
              </a:ext>
            </a:extLst>
          </p:cNvPr>
          <p:cNvSpPr txBox="1"/>
          <p:nvPr/>
        </p:nvSpPr>
        <p:spPr>
          <a:xfrm>
            <a:off x="307806" y="4838364"/>
            <a:ext cx="1314517" cy="369332"/>
          </a:xfrm>
          <a:prstGeom prst="rect">
            <a:avLst/>
          </a:prstGeom>
          <a:noFill/>
        </p:spPr>
        <p:txBody>
          <a:bodyPr wrap="square">
            <a:spAutoFit/>
          </a:bodyPr>
          <a:lstStyle/>
          <a:p>
            <a:r>
              <a:rPr lang="en-US" sz="1800"/>
              <a:t>A IS NULL</a:t>
            </a:r>
            <a:endParaRPr lang="en-US"/>
          </a:p>
        </p:txBody>
      </p:sp>
      <mc:AlternateContent xmlns:mc="http://schemas.openxmlformats.org/markup-compatibility/2006" xmlns:p14="http://schemas.microsoft.com/office/powerpoint/2010/main">
        <mc:Choice Requires="p14">
          <p:contentPart p14:bwMode="auto" r:id="rId6">
            <p14:nvContentPartPr>
              <p14:cNvPr id="20" name="Ink 19">
                <a:extLst>
                  <a:ext uri="{FF2B5EF4-FFF2-40B4-BE49-F238E27FC236}">
                    <a16:creationId xmlns:a16="http://schemas.microsoft.com/office/drawing/2014/main" id="{251444E8-E891-BFC7-96AC-C65E863EB0D8}"/>
                  </a:ext>
                </a:extLst>
              </p14:cNvPr>
              <p14:cNvContentPartPr/>
              <p14:nvPr/>
            </p14:nvContentPartPr>
            <p14:xfrm>
              <a:off x="1684688" y="5023030"/>
              <a:ext cx="417960" cy="29520"/>
            </p14:xfrm>
          </p:contentPart>
        </mc:Choice>
        <mc:Fallback xmlns="">
          <p:pic>
            <p:nvPicPr>
              <p:cNvPr id="20" name="Ink 19">
                <a:extLst>
                  <a:ext uri="{FF2B5EF4-FFF2-40B4-BE49-F238E27FC236}">
                    <a16:creationId xmlns:a16="http://schemas.microsoft.com/office/drawing/2014/main" id="{251444E8-E891-BFC7-96AC-C65E863EB0D8}"/>
                  </a:ext>
                </a:extLst>
              </p:cNvPr>
              <p:cNvPicPr/>
              <p:nvPr/>
            </p:nvPicPr>
            <p:blipFill>
              <a:blip r:embed="rId3"/>
              <a:stretch>
                <a:fillRect/>
              </a:stretch>
            </p:blipFill>
            <p:spPr>
              <a:xfrm>
                <a:off x="1675688" y="5014390"/>
                <a:ext cx="435600" cy="47160"/>
              </a:xfrm>
              <a:prstGeom prst="rect">
                <a:avLst/>
              </a:prstGeom>
            </p:spPr>
          </p:pic>
        </mc:Fallback>
      </mc:AlternateContent>
      <p:sp>
        <p:nvSpPr>
          <p:cNvPr id="24" name="TextBox 23">
            <a:extLst>
              <a:ext uri="{FF2B5EF4-FFF2-40B4-BE49-F238E27FC236}">
                <a16:creationId xmlns:a16="http://schemas.microsoft.com/office/drawing/2014/main" id="{419BC63A-664C-25C5-DA5F-8F6F1500723B}"/>
              </a:ext>
            </a:extLst>
          </p:cNvPr>
          <p:cNvSpPr txBox="1"/>
          <p:nvPr/>
        </p:nvSpPr>
        <p:spPr>
          <a:xfrm>
            <a:off x="324470" y="4141294"/>
            <a:ext cx="8091942" cy="584775"/>
          </a:xfrm>
          <a:prstGeom prst="rect">
            <a:avLst/>
          </a:prstGeom>
          <a:noFill/>
        </p:spPr>
        <p:txBody>
          <a:bodyPr wrap="square" rtlCol="0">
            <a:spAutoFit/>
          </a:bodyPr>
          <a:lstStyle/>
          <a:p>
            <a:r>
              <a:rPr lang="en-US" sz="1600" b="1"/>
              <a:t>Null Condition</a:t>
            </a:r>
          </a:p>
          <a:p>
            <a:r>
              <a:rPr lang="en-US" sz="1600"/>
              <a:t>And there is a Null condition, for getting the rows with no entries in a particular column.</a:t>
            </a:r>
          </a:p>
        </p:txBody>
      </p:sp>
      <p:pic>
        <p:nvPicPr>
          <p:cNvPr id="25" name="Picture 24">
            <a:extLst>
              <a:ext uri="{FF2B5EF4-FFF2-40B4-BE49-F238E27FC236}">
                <a16:creationId xmlns:a16="http://schemas.microsoft.com/office/drawing/2014/main" id="{20202DA4-1ED8-0F84-DE5C-CE041A248EA9}"/>
              </a:ext>
            </a:extLst>
          </p:cNvPr>
          <p:cNvPicPr>
            <a:picLocks noChangeAspect="1"/>
          </p:cNvPicPr>
          <p:nvPr/>
        </p:nvPicPr>
        <p:blipFill>
          <a:blip r:embed="rId7"/>
          <a:stretch>
            <a:fillRect/>
          </a:stretch>
        </p:blipFill>
        <p:spPr>
          <a:xfrm>
            <a:off x="6105298" y="4894424"/>
            <a:ext cx="3829584" cy="257211"/>
          </a:xfrm>
          <a:prstGeom prst="rect">
            <a:avLst/>
          </a:prstGeom>
        </p:spPr>
      </p:pic>
      <p:sp>
        <p:nvSpPr>
          <p:cNvPr id="27" name="TextBox 26">
            <a:extLst>
              <a:ext uri="{FF2B5EF4-FFF2-40B4-BE49-F238E27FC236}">
                <a16:creationId xmlns:a16="http://schemas.microsoft.com/office/drawing/2014/main" id="{D313E119-40BC-E4DC-5788-7BC243454E8E}"/>
              </a:ext>
            </a:extLst>
          </p:cNvPr>
          <p:cNvSpPr txBox="1"/>
          <p:nvPr/>
        </p:nvSpPr>
        <p:spPr>
          <a:xfrm>
            <a:off x="2459576" y="4883273"/>
            <a:ext cx="3962400" cy="338554"/>
          </a:xfrm>
          <a:prstGeom prst="rect">
            <a:avLst/>
          </a:prstGeom>
          <a:noFill/>
        </p:spPr>
        <p:txBody>
          <a:bodyPr wrap="square">
            <a:spAutoFit/>
          </a:bodyPr>
          <a:lstStyle/>
          <a:p>
            <a:r>
              <a:rPr lang="en-US" sz="1600"/>
              <a:t>finding rows for which A is empty.</a:t>
            </a:r>
          </a:p>
        </p:txBody>
      </p:sp>
      <p:sp>
        <p:nvSpPr>
          <p:cNvPr id="28" name="TextBox 27">
            <a:extLst>
              <a:ext uri="{FF2B5EF4-FFF2-40B4-BE49-F238E27FC236}">
                <a16:creationId xmlns:a16="http://schemas.microsoft.com/office/drawing/2014/main" id="{BAB717AC-7FE0-527C-956C-63B78D4A580E}"/>
              </a:ext>
            </a:extLst>
          </p:cNvPr>
          <p:cNvSpPr txBox="1"/>
          <p:nvPr/>
        </p:nvSpPr>
        <p:spPr>
          <a:xfrm>
            <a:off x="324470" y="5640049"/>
            <a:ext cx="1573156" cy="369332"/>
          </a:xfrm>
          <a:prstGeom prst="rect">
            <a:avLst/>
          </a:prstGeom>
          <a:noFill/>
        </p:spPr>
        <p:txBody>
          <a:bodyPr wrap="square">
            <a:spAutoFit/>
          </a:bodyPr>
          <a:lstStyle/>
          <a:p>
            <a:r>
              <a:rPr lang="en-US" sz="1800"/>
              <a:t>A IS NOT NULL</a:t>
            </a:r>
            <a:endParaRPr lang="en-US"/>
          </a:p>
        </p:txBody>
      </p:sp>
      <mc:AlternateContent xmlns:mc="http://schemas.openxmlformats.org/markup-compatibility/2006" xmlns:p14="http://schemas.microsoft.com/office/powerpoint/2010/main">
        <mc:Choice Requires="p14">
          <p:contentPart p14:bwMode="auto" r:id="rId8">
            <p14:nvContentPartPr>
              <p14:cNvPr id="29" name="Ink 28">
                <a:extLst>
                  <a:ext uri="{FF2B5EF4-FFF2-40B4-BE49-F238E27FC236}">
                    <a16:creationId xmlns:a16="http://schemas.microsoft.com/office/drawing/2014/main" id="{D2A3AB07-DD08-65CE-C323-81020638FD6D}"/>
                  </a:ext>
                </a:extLst>
              </p14:cNvPr>
              <p14:cNvContentPartPr/>
              <p14:nvPr/>
            </p14:nvContentPartPr>
            <p14:xfrm>
              <a:off x="2041616" y="5818598"/>
              <a:ext cx="417960" cy="29520"/>
            </p14:xfrm>
          </p:contentPart>
        </mc:Choice>
        <mc:Fallback xmlns="">
          <p:pic>
            <p:nvPicPr>
              <p:cNvPr id="29" name="Ink 28">
                <a:extLst>
                  <a:ext uri="{FF2B5EF4-FFF2-40B4-BE49-F238E27FC236}">
                    <a16:creationId xmlns:a16="http://schemas.microsoft.com/office/drawing/2014/main" id="{D2A3AB07-DD08-65CE-C323-81020638FD6D}"/>
                  </a:ext>
                </a:extLst>
              </p:cNvPr>
              <p:cNvPicPr/>
              <p:nvPr/>
            </p:nvPicPr>
            <p:blipFill>
              <a:blip r:embed="rId3"/>
              <a:stretch>
                <a:fillRect/>
              </a:stretch>
            </p:blipFill>
            <p:spPr>
              <a:xfrm>
                <a:off x="2032616" y="5809958"/>
                <a:ext cx="435600" cy="47160"/>
              </a:xfrm>
              <a:prstGeom prst="rect">
                <a:avLst/>
              </a:prstGeom>
            </p:spPr>
          </p:pic>
        </mc:Fallback>
      </mc:AlternateContent>
      <p:sp>
        <p:nvSpPr>
          <p:cNvPr id="31" name="TextBox 30">
            <a:extLst>
              <a:ext uri="{FF2B5EF4-FFF2-40B4-BE49-F238E27FC236}">
                <a16:creationId xmlns:a16="http://schemas.microsoft.com/office/drawing/2014/main" id="{3C68AF53-9EF9-9771-DE6E-A42F23C3FB59}"/>
              </a:ext>
            </a:extLst>
          </p:cNvPr>
          <p:cNvSpPr txBox="1"/>
          <p:nvPr/>
        </p:nvSpPr>
        <p:spPr>
          <a:xfrm>
            <a:off x="2725630" y="5655438"/>
            <a:ext cx="3515128" cy="338554"/>
          </a:xfrm>
          <a:prstGeom prst="rect">
            <a:avLst/>
          </a:prstGeom>
          <a:noFill/>
        </p:spPr>
        <p:txBody>
          <a:bodyPr wrap="square">
            <a:spAutoFit/>
          </a:bodyPr>
          <a:lstStyle/>
          <a:p>
            <a:r>
              <a:rPr lang="en-US" sz="1600"/>
              <a:t>finding rows for which A is not empty.</a:t>
            </a:r>
          </a:p>
        </p:txBody>
      </p:sp>
    </p:spTree>
    <p:extLst>
      <p:ext uri="{BB962C8B-B14F-4D97-AF65-F5344CB8AC3E}">
        <p14:creationId xmlns:p14="http://schemas.microsoft.com/office/powerpoint/2010/main" val="5807955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19181" y="84839"/>
            <a:ext cx="3167277" cy="584775"/>
          </a:xfrm>
          <a:prstGeom prst="rect">
            <a:avLst/>
          </a:prstGeom>
          <a:noFill/>
        </p:spPr>
        <p:txBody>
          <a:bodyPr wrap="none" rtlCol="0">
            <a:spAutoFit/>
          </a:bodyPr>
          <a:lstStyle/>
          <a:p>
            <a:pPr algn="ctr"/>
            <a:r>
              <a:rPr lang="en-US" sz="3200" b="1" u="sng"/>
              <a:t>SQL Slicing Tables</a:t>
            </a:r>
            <a:endParaRPr lang="en-US" sz="1600" b="1" u="sng"/>
          </a:p>
        </p:txBody>
      </p:sp>
      <p:sp>
        <p:nvSpPr>
          <p:cNvPr id="6" name="TextBox 5">
            <a:extLst>
              <a:ext uri="{FF2B5EF4-FFF2-40B4-BE49-F238E27FC236}">
                <a16:creationId xmlns:a16="http://schemas.microsoft.com/office/drawing/2014/main" id="{9A0067AF-C093-DC50-D251-8BB45CA3627A}"/>
              </a:ext>
            </a:extLst>
          </p:cNvPr>
          <p:cNvSpPr txBox="1"/>
          <p:nvPr/>
        </p:nvSpPr>
        <p:spPr>
          <a:xfrm>
            <a:off x="491613" y="1483173"/>
            <a:ext cx="5456903" cy="584775"/>
          </a:xfrm>
          <a:prstGeom prst="rect">
            <a:avLst/>
          </a:prstGeom>
          <a:noFill/>
        </p:spPr>
        <p:txBody>
          <a:bodyPr wrap="square" rtlCol="0">
            <a:spAutoFit/>
          </a:bodyPr>
          <a:lstStyle/>
          <a:p>
            <a:r>
              <a:rPr lang="en-US" sz="1600" b="1"/>
              <a:t>Logical Conditions</a:t>
            </a:r>
          </a:p>
          <a:p>
            <a:r>
              <a:rPr lang="en-US" sz="1600"/>
              <a:t>combining conditions with logical operators….</a:t>
            </a:r>
          </a:p>
        </p:txBody>
      </p:sp>
      <p:sp>
        <p:nvSpPr>
          <p:cNvPr id="7" name="TextBox 6">
            <a:extLst>
              <a:ext uri="{FF2B5EF4-FFF2-40B4-BE49-F238E27FC236}">
                <a16:creationId xmlns:a16="http://schemas.microsoft.com/office/drawing/2014/main" id="{AC5CA513-679A-9B29-A2DA-64C1875F3375}"/>
              </a:ext>
            </a:extLst>
          </p:cNvPr>
          <p:cNvSpPr txBox="1"/>
          <p:nvPr/>
        </p:nvSpPr>
        <p:spPr>
          <a:xfrm>
            <a:off x="491613" y="2275148"/>
            <a:ext cx="5456903" cy="830997"/>
          </a:xfrm>
          <a:prstGeom prst="rect">
            <a:avLst/>
          </a:prstGeom>
          <a:noFill/>
        </p:spPr>
        <p:txBody>
          <a:bodyPr wrap="square" rtlCol="0">
            <a:spAutoFit/>
          </a:bodyPr>
          <a:lstStyle/>
          <a:p>
            <a:r>
              <a:rPr lang="en-US" sz="1600"/>
              <a:t>condition1 AND condition1</a:t>
            </a:r>
          </a:p>
          <a:p>
            <a:r>
              <a:rPr lang="en-US" sz="1600"/>
              <a:t>condition2 OR condition2</a:t>
            </a:r>
          </a:p>
          <a:p>
            <a:r>
              <a:rPr lang="en-US" sz="1600"/>
              <a:t>(condition1 AND condition2) OR (condition3 AND condition4)</a:t>
            </a:r>
          </a:p>
        </p:txBody>
      </p:sp>
      <p:pic>
        <p:nvPicPr>
          <p:cNvPr id="3" name="Picture 2">
            <a:extLst>
              <a:ext uri="{FF2B5EF4-FFF2-40B4-BE49-F238E27FC236}">
                <a16:creationId xmlns:a16="http://schemas.microsoft.com/office/drawing/2014/main" id="{713C69B2-C7AC-400D-F9CE-22F24F4A5E99}"/>
              </a:ext>
            </a:extLst>
          </p:cNvPr>
          <p:cNvPicPr>
            <a:picLocks noChangeAspect="1"/>
          </p:cNvPicPr>
          <p:nvPr/>
        </p:nvPicPr>
        <p:blipFill>
          <a:blip r:embed="rId2"/>
          <a:stretch>
            <a:fillRect/>
          </a:stretch>
        </p:blipFill>
        <p:spPr>
          <a:xfrm>
            <a:off x="491613" y="3508486"/>
            <a:ext cx="7954485" cy="304843"/>
          </a:xfrm>
          <a:prstGeom prst="rect">
            <a:avLst/>
          </a:prstGeom>
        </p:spPr>
      </p:pic>
      <p:pic>
        <p:nvPicPr>
          <p:cNvPr id="5" name="Picture 4">
            <a:extLst>
              <a:ext uri="{FF2B5EF4-FFF2-40B4-BE49-F238E27FC236}">
                <a16:creationId xmlns:a16="http://schemas.microsoft.com/office/drawing/2014/main" id="{5D46F65E-7317-D6F3-0008-085594B72C1C}"/>
              </a:ext>
            </a:extLst>
          </p:cNvPr>
          <p:cNvPicPr>
            <a:picLocks noChangeAspect="1"/>
          </p:cNvPicPr>
          <p:nvPr/>
        </p:nvPicPr>
        <p:blipFill>
          <a:blip r:embed="rId3"/>
          <a:stretch>
            <a:fillRect/>
          </a:stretch>
        </p:blipFill>
        <p:spPr>
          <a:xfrm>
            <a:off x="491613" y="3863196"/>
            <a:ext cx="1362265" cy="704948"/>
          </a:xfrm>
          <a:prstGeom prst="rect">
            <a:avLst/>
          </a:prstGeom>
        </p:spPr>
      </p:pic>
    </p:spTree>
    <p:extLst>
      <p:ext uri="{BB962C8B-B14F-4D97-AF65-F5344CB8AC3E}">
        <p14:creationId xmlns:p14="http://schemas.microsoft.com/office/powerpoint/2010/main" val="9741697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19182" y="84839"/>
            <a:ext cx="3167277" cy="584775"/>
          </a:xfrm>
          <a:prstGeom prst="rect">
            <a:avLst/>
          </a:prstGeom>
          <a:noFill/>
        </p:spPr>
        <p:txBody>
          <a:bodyPr wrap="none" rtlCol="0">
            <a:spAutoFit/>
          </a:bodyPr>
          <a:lstStyle/>
          <a:p>
            <a:pPr algn="ctr"/>
            <a:r>
              <a:rPr lang="en-US" sz="3200" b="1" u="sng"/>
              <a:t>SQL Slicing Tables</a:t>
            </a:r>
            <a:endParaRPr lang="en-US" sz="1600" b="1" u="sng"/>
          </a:p>
        </p:txBody>
      </p:sp>
      <p:sp>
        <p:nvSpPr>
          <p:cNvPr id="9" name="TextBox 8">
            <a:extLst>
              <a:ext uri="{FF2B5EF4-FFF2-40B4-BE49-F238E27FC236}">
                <a16:creationId xmlns:a16="http://schemas.microsoft.com/office/drawing/2014/main" id="{C66C6F07-0CC8-415D-A16B-1C806D03485E}"/>
              </a:ext>
            </a:extLst>
          </p:cNvPr>
          <p:cNvSpPr txBox="1"/>
          <p:nvPr/>
        </p:nvSpPr>
        <p:spPr>
          <a:xfrm flipH="1">
            <a:off x="430618" y="1247324"/>
            <a:ext cx="5074831" cy="338554"/>
          </a:xfrm>
          <a:prstGeom prst="rect">
            <a:avLst/>
          </a:prstGeom>
          <a:noFill/>
        </p:spPr>
        <p:txBody>
          <a:bodyPr wrap="square" rtlCol="0">
            <a:spAutoFit/>
          </a:bodyPr>
          <a:lstStyle/>
          <a:p>
            <a:r>
              <a:rPr lang="en-US" sz="1600"/>
              <a:t>We can save a slice by using the VIEW keyword:</a:t>
            </a:r>
          </a:p>
        </p:txBody>
      </p:sp>
      <p:sp>
        <p:nvSpPr>
          <p:cNvPr id="10" name="TextBox 9">
            <a:extLst>
              <a:ext uri="{FF2B5EF4-FFF2-40B4-BE49-F238E27FC236}">
                <a16:creationId xmlns:a16="http://schemas.microsoft.com/office/drawing/2014/main" id="{A9625F94-CE60-4CCB-8C46-BA935245A74D}"/>
              </a:ext>
            </a:extLst>
          </p:cNvPr>
          <p:cNvSpPr txBox="1"/>
          <p:nvPr/>
        </p:nvSpPr>
        <p:spPr>
          <a:xfrm>
            <a:off x="8249264" y="1821268"/>
            <a:ext cx="2930013" cy="584775"/>
          </a:xfrm>
          <a:prstGeom prst="rect">
            <a:avLst/>
          </a:prstGeom>
          <a:noFill/>
        </p:spPr>
        <p:txBody>
          <a:bodyPr wrap="square" rtlCol="0">
            <a:spAutoFit/>
          </a:bodyPr>
          <a:lstStyle/>
          <a:p>
            <a:r>
              <a:rPr lang="en-US" sz="1600"/>
              <a:t>Stores the sliced table as a ‘view’ called name_of_view.</a:t>
            </a:r>
            <a:endParaRPr lang="en-US"/>
          </a:p>
        </p:txBody>
      </p:sp>
      <mc:AlternateContent xmlns:mc="http://schemas.openxmlformats.org/markup-compatibility/2006" xmlns:p14="http://schemas.microsoft.com/office/powerpoint/2010/main">
        <mc:Choice Requires="p14">
          <p:contentPart p14:bwMode="auto" r:id="rId2">
            <p14:nvContentPartPr>
              <p14:cNvPr id="11" name="Ink 10">
                <a:extLst>
                  <a:ext uri="{FF2B5EF4-FFF2-40B4-BE49-F238E27FC236}">
                    <a16:creationId xmlns:a16="http://schemas.microsoft.com/office/drawing/2014/main" id="{A4995E7E-2B00-4C36-8C44-E0CADC7649BA}"/>
                  </a:ext>
                </a:extLst>
              </p14:cNvPr>
              <p14:cNvContentPartPr/>
              <p14:nvPr/>
            </p14:nvContentPartPr>
            <p14:xfrm rot="20009156">
              <a:off x="7437886" y="1905402"/>
              <a:ext cx="496440" cy="215903"/>
            </p14:xfrm>
          </p:contentPart>
        </mc:Choice>
        <mc:Fallback xmlns="">
          <p:pic>
            <p:nvPicPr>
              <p:cNvPr id="11" name="Ink 10">
                <a:extLst>
                  <a:ext uri="{FF2B5EF4-FFF2-40B4-BE49-F238E27FC236}">
                    <a16:creationId xmlns:a16="http://schemas.microsoft.com/office/drawing/2014/main" id="{A4995E7E-2B00-4C36-8C44-E0CADC7649BA}"/>
                  </a:ext>
                </a:extLst>
              </p:cNvPr>
              <p:cNvPicPr/>
              <p:nvPr/>
            </p:nvPicPr>
            <p:blipFill>
              <a:blip r:embed="rId3"/>
              <a:stretch>
                <a:fillRect/>
              </a:stretch>
            </p:blipFill>
            <p:spPr>
              <a:xfrm rot="20009156">
                <a:off x="7428886" y="1896406"/>
                <a:ext cx="514080" cy="233535"/>
              </a:xfrm>
              <a:prstGeom prst="rect">
                <a:avLst/>
              </a:prstGeom>
            </p:spPr>
          </p:pic>
        </mc:Fallback>
      </mc:AlternateContent>
      <p:sp>
        <p:nvSpPr>
          <p:cNvPr id="12" name="TextBox 11">
            <a:extLst>
              <a:ext uri="{FF2B5EF4-FFF2-40B4-BE49-F238E27FC236}">
                <a16:creationId xmlns:a16="http://schemas.microsoft.com/office/drawing/2014/main" id="{E8D4918C-C654-4A13-BF4C-0BD5C75A2A81}"/>
              </a:ext>
            </a:extLst>
          </p:cNvPr>
          <p:cNvSpPr txBox="1"/>
          <p:nvPr/>
        </p:nvSpPr>
        <p:spPr>
          <a:xfrm flipH="1">
            <a:off x="430619" y="1825034"/>
            <a:ext cx="6955840" cy="369332"/>
          </a:xfrm>
          <a:prstGeom prst="rect">
            <a:avLst/>
          </a:prstGeom>
          <a:noFill/>
        </p:spPr>
        <p:txBody>
          <a:bodyPr wrap="square" rtlCol="0">
            <a:spAutoFit/>
          </a:bodyPr>
          <a:lstStyle/>
          <a:p>
            <a:r>
              <a:rPr lang="en-US"/>
              <a:t>CREATE VIEW name_of_view AS SQL commands to get the sliced table;</a:t>
            </a:r>
          </a:p>
        </p:txBody>
      </p:sp>
      <mc:AlternateContent xmlns:mc="http://schemas.openxmlformats.org/markup-compatibility/2006" xmlns:p14="http://schemas.microsoft.com/office/powerpoint/2010/main">
        <mc:Choice Requires="p14">
          <p:contentPart p14:bwMode="auto" r:id="rId4">
            <p14:nvContentPartPr>
              <p14:cNvPr id="15" name="Ink 14">
                <a:extLst>
                  <a:ext uri="{FF2B5EF4-FFF2-40B4-BE49-F238E27FC236}">
                    <a16:creationId xmlns:a16="http://schemas.microsoft.com/office/drawing/2014/main" id="{74366EAC-8F5E-1D07-8AC3-8E4022BADE93}"/>
                  </a:ext>
                </a:extLst>
              </p14:cNvPr>
              <p14:cNvContentPartPr/>
              <p14:nvPr/>
            </p14:nvContentPartPr>
            <p14:xfrm>
              <a:off x="6048949" y="3078859"/>
              <a:ext cx="417240" cy="137520"/>
            </p14:xfrm>
          </p:contentPart>
        </mc:Choice>
        <mc:Fallback xmlns="">
          <p:pic>
            <p:nvPicPr>
              <p:cNvPr id="15" name="Ink 14">
                <a:extLst>
                  <a:ext uri="{FF2B5EF4-FFF2-40B4-BE49-F238E27FC236}">
                    <a16:creationId xmlns:a16="http://schemas.microsoft.com/office/drawing/2014/main" id="{74366EAC-8F5E-1D07-8AC3-8E4022BADE93}"/>
                  </a:ext>
                </a:extLst>
              </p:cNvPr>
              <p:cNvPicPr/>
              <p:nvPr/>
            </p:nvPicPr>
            <p:blipFill>
              <a:blip r:embed="rId5"/>
              <a:stretch>
                <a:fillRect/>
              </a:stretch>
            </p:blipFill>
            <p:spPr>
              <a:xfrm>
                <a:off x="6040309" y="3070219"/>
                <a:ext cx="434880" cy="155160"/>
              </a:xfrm>
              <a:prstGeom prst="rect">
                <a:avLst/>
              </a:prstGeom>
            </p:spPr>
          </p:pic>
        </mc:Fallback>
      </mc:AlternateContent>
      <p:pic>
        <p:nvPicPr>
          <p:cNvPr id="22" name="Picture 21">
            <a:extLst>
              <a:ext uri="{FF2B5EF4-FFF2-40B4-BE49-F238E27FC236}">
                <a16:creationId xmlns:a16="http://schemas.microsoft.com/office/drawing/2014/main" id="{E5A18DA6-198A-C800-E285-FF2127A3E135}"/>
              </a:ext>
            </a:extLst>
          </p:cNvPr>
          <p:cNvPicPr>
            <a:picLocks noChangeAspect="1"/>
          </p:cNvPicPr>
          <p:nvPr/>
        </p:nvPicPr>
        <p:blipFill>
          <a:blip r:embed="rId6"/>
          <a:stretch>
            <a:fillRect/>
          </a:stretch>
        </p:blipFill>
        <p:spPr>
          <a:xfrm>
            <a:off x="9014085" y="4248087"/>
            <a:ext cx="1400370" cy="2305372"/>
          </a:xfrm>
          <a:prstGeom prst="rect">
            <a:avLst/>
          </a:prstGeom>
        </p:spPr>
      </p:pic>
      <p:pic>
        <p:nvPicPr>
          <p:cNvPr id="23" name="Picture 22">
            <a:extLst>
              <a:ext uri="{FF2B5EF4-FFF2-40B4-BE49-F238E27FC236}">
                <a16:creationId xmlns:a16="http://schemas.microsoft.com/office/drawing/2014/main" id="{27C3A3EE-44BE-7DBF-3073-27719998DA98}"/>
              </a:ext>
            </a:extLst>
          </p:cNvPr>
          <p:cNvPicPr>
            <a:picLocks noChangeAspect="1"/>
          </p:cNvPicPr>
          <p:nvPr/>
        </p:nvPicPr>
        <p:blipFill>
          <a:blip r:embed="rId7"/>
          <a:stretch>
            <a:fillRect/>
          </a:stretch>
        </p:blipFill>
        <p:spPr>
          <a:xfrm>
            <a:off x="1262374" y="2987747"/>
            <a:ext cx="4582164" cy="228632"/>
          </a:xfrm>
          <a:prstGeom prst="rect">
            <a:avLst/>
          </a:prstGeom>
        </p:spPr>
      </p:pic>
      <p:pic>
        <p:nvPicPr>
          <p:cNvPr id="24" name="Picture 23">
            <a:extLst>
              <a:ext uri="{FF2B5EF4-FFF2-40B4-BE49-F238E27FC236}">
                <a16:creationId xmlns:a16="http://schemas.microsoft.com/office/drawing/2014/main" id="{07369A41-C43C-A9C1-8AC5-690B647BBB36}"/>
              </a:ext>
            </a:extLst>
          </p:cNvPr>
          <p:cNvPicPr>
            <a:picLocks noChangeAspect="1"/>
          </p:cNvPicPr>
          <p:nvPr/>
        </p:nvPicPr>
        <p:blipFill>
          <a:blip r:embed="rId8"/>
          <a:stretch>
            <a:fillRect/>
          </a:stretch>
        </p:blipFill>
        <p:spPr>
          <a:xfrm>
            <a:off x="6910770" y="2806246"/>
            <a:ext cx="1780838" cy="2434479"/>
          </a:xfrm>
          <a:prstGeom prst="rect">
            <a:avLst/>
          </a:prstGeom>
        </p:spPr>
      </p:pic>
      <mc:AlternateContent xmlns:mc="http://schemas.openxmlformats.org/markup-compatibility/2006" xmlns:p14="http://schemas.microsoft.com/office/powerpoint/2010/main">
        <mc:Choice Requires="p14">
          <p:contentPart p14:bwMode="auto" r:id="rId9">
            <p14:nvContentPartPr>
              <p14:cNvPr id="25" name="Ink 24">
                <a:extLst>
                  <a:ext uri="{FF2B5EF4-FFF2-40B4-BE49-F238E27FC236}">
                    <a16:creationId xmlns:a16="http://schemas.microsoft.com/office/drawing/2014/main" id="{DDEF854D-7528-DD5E-D2F5-14B248AA393B}"/>
                  </a:ext>
                </a:extLst>
              </p14:cNvPr>
              <p14:cNvContentPartPr/>
              <p14:nvPr/>
            </p14:nvContentPartPr>
            <p14:xfrm>
              <a:off x="7404709" y="4609219"/>
              <a:ext cx="591480" cy="288360"/>
            </p14:xfrm>
          </p:contentPart>
        </mc:Choice>
        <mc:Fallback xmlns="">
          <p:pic>
            <p:nvPicPr>
              <p:cNvPr id="25" name="Ink 24">
                <a:extLst>
                  <a:ext uri="{FF2B5EF4-FFF2-40B4-BE49-F238E27FC236}">
                    <a16:creationId xmlns:a16="http://schemas.microsoft.com/office/drawing/2014/main" id="{DDEF854D-7528-DD5E-D2F5-14B248AA393B}"/>
                  </a:ext>
                </a:extLst>
              </p:cNvPr>
              <p:cNvPicPr/>
              <p:nvPr/>
            </p:nvPicPr>
            <p:blipFill>
              <a:blip r:embed="rId10"/>
              <a:stretch>
                <a:fillRect/>
              </a:stretch>
            </p:blipFill>
            <p:spPr>
              <a:xfrm>
                <a:off x="7396069" y="4600579"/>
                <a:ext cx="609120" cy="306000"/>
              </a:xfrm>
              <a:prstGeom prst="rect">
                <a:avLst/>
              </a:prstGeom>
            </p:spPr>
          </p:pic>
        </mc:Fallback>
      </mc:AlternateContent>
      <p:sp>
        <p:nvSpPr>
          <p:cNvPr id="26" name="TextBox 25">
            <a:extLst>
              <a:ext uri="{FF2B5EF4-FFF2-40B4-BE49-F238E27FC236}">
                <a16:creationId xmlns:a16="http://schemas.microsoft.com/office/drawing/2014/main" id="{8D5AEBFA-0AA0-4B47-4D06-187277A79CF9}"/>
              </a:ext>
            </a:extLst>
          </p:cNvPr>
          <p:cNvSpPr txBox="1"/>
          <p:nvPr/>
        </p:nvSpPr>
        <p:spPr>
          <a:xfrm>
            <a:off x="8949449" y="2806246"/>
            <a:ext cx="2930013" cy="1323439"/>
          </a:xfrm>
          <a:prstGeom prst="rect">
            <a:avLst/>
          </a:prstGeom>
          <a:noFill/>
        </p:spPr>
        <p:txBody>
          <a:bodyPr wrap="square" rtlCol="0">
            <a:spAutoFit/>
          </a:bodyPr>
          <a:lstStyle/>
          <a:p>
            <a:r>
              <a:rPr lang="en-US" sz="1600"/>
              <a:t>when I execute this command, it says that a table with zero rows is returned, but under the Views tab to left, </a:t>
            </a:r>
            <a:r>
              <a:rPr lang="en-US" sz="1600" i="1"/>
              <a:t>report</a:t>
            </a:r>
            <a:r>
              <a:rPr lang="en-US" sz="1600"/>
              <a:t>, is added.  And looks like this:</a:t>
            </a:r>
            <a:endParaRPr lang="en-US"/>
          </a:p>
        </p:txBody>
      </p:sp>
      <p:sp>
        <p:nvSpPr>
          <p:cNvPr id="27" name="TextBox 26">
            <a:extLst>
              <a:ext uri="{FF2B5EF4-FFF2-40B4-BE49-F238E27FC236}">
                <a16:creationId xmlns:a16="http://schemas.microsoft.com/office/drawing/2014/main" id="{6985D55C-2ACF-D4F7-B8D6-85E665C0405F}"/>
              </a:ext>
            </a:extLst>
          </p:cNvPr>
          <p:cNvSpPr txBox="1"/>
          <p:nvPr/>
        </p:nvSpPr>
        <p:spPr>
          <a:xfrm>
            <a:off x="10483282" y="4332784"/>
            <a:ext cx="1396180" cy="1569660"/>
          </a:xfrm>
          <a:prstGeom prst="rect">
            <a:avLst/>
          </a:prstGeom>
          <a:noFill/>
        </p:spPr>
        <p:txBody>
          <a:bodyPr wrap="square" rtlCol="0">
            <a:spAutoFit/>
          </a:bodyPr>
          <a:lstStyle/>
          <a:p>
            <a:r>
              <a:rPr lang="en-US" sz="1600"/>
              <a:t>and you can manipulate it with SQL commands, like SELECT * FROM report.</a:t>
            </a:r>
          </a:p>
        </p:txBody>
      </p:sp>
    </p:spTree>
    <p:extLst>
      <p:ext uri="{BB962C8B-B14F-4D97-AF65-F5344CB8AC3E}">
        <p14:creationId xmlns:p14="http://schemas.microsoft.com/office/powerpoint/2010/main" val="34618779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859294" y="186082"/>
            <a:ext cx="3826497" cy="584775"/>
          </a:xfrm>
          <a:prstGeom prst="rect">
            <a:avLst/>
          </a:prstGeom>
          <a:noFill/>
        </p:spPr>
        <p:txBody>
          <a:bodyPr wrap="none" rtlCol="0">
            <a:spAutoFit/>
          </a:bodyPr>
          <a:lstStyle/>
          <a:p>
            <a:pPr algn="ctr"/>
            <a:r>
              <a:rPr lang="en-US" sz="3200" b="1" u="sng"/>
              <a:t>SQL Modifying Tables</a:t>
            </a:r>
            <a:endParaRPr lang="en-US" sz="1600" b="1" u="sng"/>
          </a:p>
        </p:txBody>
      </p:sp>
      <p:sp>
        <p:nvSpPr>
          <p:cNvPr id="18" name="TextBox 17">
            <a:extLst>
              <a:ext uri="{FF2B5EF4-FFF2-40B4-BE49-F238E27FC236}">
                <a16:creationId xmlns:a16="http://schemas.microsoft.com/office/drawing/2014/main" id="{CFB4594D-FAE2-4E4B-920C-19CAC0E17068}"/>
              </a:ext>
            </a:extLst>
          </p:cNvPr>
          <p:cNvSpPr txBox="1"/>
          <p:nvPr/>
        </p:nvSpPr>
        <p:spPr>
          <a:xfrm flipH="1">
            <a:off x="287107" y="1763901"/>
            <a:ext cx="6748228" cy="369332"/>
          </a:xfrm>
          <a:prstGeom prst="rect">
            <a:avLst/>
          </a:prstGeom>
          <a:noFill/>
        </p:spPr>
        <p:txBody>
          <a:bodyPr wrap="square" rtlCol="0">
            <a:spAutoFit/>
          </a:bodyPr>
          <a:lstStyle/>
          <a:p>
            <a:r>
              <a:rPr lang="en-US"/>
              <a:t>ALTER TABLE table_name ADD COLUMN column_name  datatype;</a:t>
            </a:r>
          </a:p>
        </p:txBody>
      </p:sp>
      <p:sp>
        <p:nvSpPr>
          <p:cNvPr id="19" name="TextBox 18">
            <a:extLst>
              <a:ext uri="{FF2B5EF4-FFF2-40B4-BE49-F238E27FC236}">
                <a16:creationId xmlns:a16="http://schemas.microsoft.com/office/drawing/2014/main" id="{21ABEED3-ED8F-48F3-94AC-D58A2BDAEEB7}"/>
              </a:ext>
            </a:extLst>
          </p:cNvPr>
          <p:cNvSpPr txBox="1"/>
          <p:nvPr/>
        </p:nvSpPr>
        <p:spPr>
          <a:xfrm>
            <a:off x="7608627" y="1794678"/>
            <a:ext cx="1741852" cy="307777"/>
          </a:xfrm>
          <a:prstGeom prst="rect">
            <a:avLst/>
          </a:prstGeom>
          <a:noFill/>
        </p:spPr>
        <p:txBody>
          <a:bodyPr wrap="square" rtlCol="0">
            <a:spAutoFit/>
          </a:bodyPr>
          <a:lstStyle/>
          <a:p>
            <a:r>
              <a:rPr lang="en-US" sz="1400"/>
              <a:t>to add a column…</a:t>
            </a:r>
            <a:endParaRPr lang="en-US" sz="1600"/>
          </a:p>
        </p:txBody>
      </p:sp>
      <mc:AlternateContent xmlns:mc="http://schemas.openxmlformats.org/markup-compatibility/2006" xmlns:p14="http://schemas.microsoft.com/office/powerpoint/2010/main">
        <mc:Choice Requires="p14">
          <p:contentPart p14:bwMode="auto" r:id="rId2">
            <p14:nvContentPartPr>
              <p14:cNvPr id="20" name="Ink 19">
                <a:extLst>
                  <a:ext uri="{FF2B5EF4-FFF2-40B4-BE49-F238E27FC236}">
                    <a16:creationId xmlns:a16="http://schemas.microsoft.com/office/drawing/2014/main" id="{9B108411-764D-4854-8A05-6D5408E3842E}"/>
                  </a:ext>
                </a:extLst>
              </p14:cNvPr>
              <p14:cNvContentPartPr/>
              <p14:nvPr/>
            </p14:nvContentPartPr>
            <p14:xfrm rot="19924602">
              <a:off x="6718355" y="1855617"/>
              <a:ext cx="633960" cy="286672"/>
            </p14:xfrm>
          </p:contentPart>
        </mc:Choice>
        <mc:Fallback xmlns="">
          <p:pic>
            <p:nvPicPr>
              <p:cNvPr id="20" name="Ink 19">
                <a:extLst>
                  <a:ext uri="{FF2B5EF4-FFF2-40B4-BE49-F238E27FC236}">
                    <a16:creationId xmlns:a16="http://schemas.microsoft.com/office/drawing/2014/main" id="{9B108411-764D-4854-8A05-6D5408E3842E}"/>
                  </a:ext>
                </a:extLst>
              </p:cNvPr>
              <p:cNvPicPr/>
              <p:nvPr/>
            </p:nvPicPr>
            <p:blipFill>
              <a:blip r:embed="rId3"/>
              <a:stretch>
                <a:fillRect/>
              </a:stretch>
            </p:blipFill>
            <p:spPr>
              <a:xfrm rot="19924602">
                <a:off x="6709355" y="1846613"/>
                <a:ext cx="651600" cy="304319"/>
              </a:xfrm>
              <a:prstGeom prst="rect">
                <a:avLst/>
              </a:prstGeom>
            </p:spPr>
          </p:pic>
        </mc:Fallback>
      </mc:AlternateContent>
      <p:pic>
        <p:nvPicPr>
          <p:cNvPr id="5" name="Picture 4">
            <a:extLst>
              <a:ext uri="{FF2B5EF4-FFF2-40B4-BE49-F238E27FC236}">
                <a16:creationId xmlns:a16="http://schemas.microsoft.com/office/drawing/2014/main" id="{A2E42472-B4EA-4523-B870-69E5ED8DF365}"/>
              </a:ext>
            </a:extLst>
          </p:cNvPr>
          <p:cNvPicPr>
            <a:picLocks noChangeAspect="1"/>
          </p:cNvPicPr>
          <p:nvPr/>
        </p:nvPicPr>
        <p:blipFill>
          <a:blip r:embed="rId4"/>
          <a:stretch>
            <a:fillRect/>
          </a:stretch>
        </p:blipFill>
        <p:spPr>
          <a:xfrm>
            <a:off x="332565" y="2287121"/>
            <a:ext cx="5539077" cy="269067"/>
          </a:xfrm>
          <a:prstGeom prst="rect">
            <a:avLst/>
          </a:prstGeom>
        </p:spPr>
      </p:pic>
      <p:sp>
        <p:nvSpPr>
          <p:cNvPr id="2" name="TextBox 1">
            <a:extLst>
              <a:ext uri="{FF2B5EF4-FFF2-40B4-BE49-F238E27FC236}">
                <a16:creationId xmlns:a16="http://schemas.microsoft.com/office/drawing/2014/main" id="{28A45A8A-6C41-FD26-2692-CA81E93D3A9B}"/>
              </a:ext>
            </a:extLst>
          </p:cNvPr>
          <p:cNvSpPr txBox="1"/>
          <p:nvPr/>
        </p:nvSpPr>
        <p:spPr>
          <a:xfrm flipH="1">
            <a:off x="332565" y="3059668"/>
            <a:ext cx="5763435" cy="369332"/>
          </a:xfrm>
          <a:prstGeom prst="rect">
            <a:avLst/>
          </a:prstGeom>
          <a:noFill/>
        </p:spPr>
        <p:txBody>
          <a:bodyPr wrap="square" rtlCol="0">
            <a:spAutoFit/>
          </a:bodyPr>
          <a:lstStyle/>
          <a:p>
            <a:r>
              <a:rPr lang="en-US"/>
              <a:t>ALTER TABLE table_name DELETE COLUMN column_name;</a:t>
            </a:r>
          </a:p>
        </p:txBody>
      </p:sp>
      <p:sp>
        <p:nvSpPr>
          <p:cNvPr id="3" name="TextBox 2">
            <a:extLst>
              <a:ext uri="{FF2B5EF4-FFF2-40B4-BE49-F238E27FC236}">
                <a16:creationId xmlns:a16="http://schemas.microsoft.com/office/drawing/2014/main" id="{3B39F298-26AC-1709-08D5-52592D0C4DDF}"/>
              </a:ext>
            </a:extLst>
          </p:cNvPr>
          <p:cNvSpPr txBox="1"/>
          <p:nvPr/>
        </p:nvSpPr>
        <p:spPr>
          <a:xfrm>
            <a:off x="7654085" y="3090445"/>
            <a:ext cx="1741852" cy="307777"/>
          </a:xfrm>
          <a:prstGeom prst="rect">
            <a:avLst/>
          </a:prstGeom>
          <a:noFill/>
        </p:spPr>
        <p:txBody>
          <a:bodyPr wrap="square" rtlCol="0">
            <a:spAutoFit/>
          </a:bodyPr>
          <a:lstStyle/>
          <a:p>
            <a:r>
              <a:rPr lang="en-US" sz="1400"/>
              <a:t>to delete a column…</a:t>
            </a:r>
            <a:endParaRPr lang="en-US" sz="1600"/>
          </a:p>
        </p:txBody>
      </p:sp>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0F428443-0E27-8632-AC8B-B5B89589A7EE}"/>
                  </a:ext>
                </a:extLst>
              </p14:cNvPr>
              <p14:cNvContentPartPr/>
              <p14:nvPr/>
            </p14:nvContentPartPr>
            <p14:xfrm rot="19924602">
              <a:off x="6763813" y="3151384"/>
              <a:ext cx="633960" cy="286672"/>
            </p14:xfrm>
          </p:contentPart>
        </mc:Choice>
        <mc:Fallback xmlns="">
          <p:pic>
            <p:nvPicPr>
              <p:cNvPr id="6" name="Ink 5">
                <a:extLst>
                  <a:ext uri="{FF2B5EF4-FFF2-40B4-BE49-F238E27FC236}">
                    <a16:creationId xmlns:a16="http://schemas.microsoft.com/office/drawing/2014/main" id="{0F428443-0E27-8632-AC8B-B5B89589A7EE}"/>
                  </a:ext>
                </a:extLst>
              </p:cNvPr>
              <p:cNvPicPr/>
              <p:nvPr/>
            </p:nvPicPr>
            <p:blipFill>
              <a:blip r:embed="rId3"/>
              <a:stretch>
                <a:fillRect/>
              </a:stretch>
            </p:blipFill>
            <p:spPr>
              <a:xfrm rot="19924602">
                <a:off x="6754813" y="3142380"/>
                <a:ext cx="651600" cy="304319"/>
              </a:xfrm>
              <a:prstGeom prst="rect">
                <a:avLst/>
              </a:prstGeom>
            </p:spPr>
          </p:pic>
        </mc:Fallback>
      </mc:AlternateContent>
    </p:spTree>
    <p:extLst>
      <p:ext uri="{BB962C8B-B14F-4D97-AF65-F5344CB8AC3E}">
        <p14:creationId xmlns:p14="http://schemas.microsoft.com/office/powerpoint/2010/main" val="9215113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859294" y="186082"/>
            <a:ext cx="3826497" cy="584775"/>
          </a:xfrm>
          <a:prstGeom prst="rect">
            <a:avLst/>
          </a:prstGeom>
          <a:noFill/>
        </p:spPr>
        <p:txBody>
          <a:bodyPr wrap="none" rtlCol="0">
            <a:spAutoFit/>
          </a:bodyPr>
          <a:lstStyle/>
          <a:p>
            <a:pPr algn="ctr"/>
            <a:r>
              <a:rPr lang="en-US" sz="3200" b="1" u="sng"/>
              <a:t>SQL Modifying Tables</a:t>
            </a:r>
            <a:endParaRPr lang="en-US" sz="1600" b="1" u="sng"/>
          </a:p>
        </p:txBody>
      </p:sp>
      <p:sp>
        <p:nvSpPr>
          <p:cNvPr id="26" name="TextBox 25">
            <a:extLst>
              <a:ext uri="{FF2B5EF4-FFF2-40B4-BE49-F238E27FC236}">
                <a16:creationId xmlns:a16="http://schemas.microsoft.com/office/drawing/2014/main" id="{597F57DD-0B21-4A59-AF91-560E4EF8C5A2}"/>
              </a:ext>
            </a:extLst>
          </p:cNvPr>
          <p:cNvSpPr txBox="1"/>
          <p:nvPr/>
        </p:nvSpPr>
        <p:spPr>
          <a:xfrm>
            <a:off x="1961478" y="2567978"/>
            <a:ext cx="9011022" cy="954107"/>
          </a:xfrm>
          <a:prstGeom prst="rect">
            <a:avLst/>
          </a:prstGeom>
          <a:noFill/>
        </p:spPr>
        <p:txBody>
          <a:bodyPr wrap="square" rtlCol="0">
            <a:spAutoFit/>
          </a:bodyPr>
          <a:lstStyle/>
          <a:p>
            <a:r>
              <a:rPr lang="en-US" sz="1400"/>
              <a:t>If we want to add information into the table, in certain columns, say 1, 2, and 4, then we can say this.  And if we want to add information into all columns, then we can dispense with the (column1, column2, column3, etc.) enumeration in the INSERT part (still need to write the table_name though).  Also note that the column_names don’t have any ‘ ‘ around them.  But the </a:t>
            </a:r>
            <a:r>
              <a:rPr lang="en-US" sz="1400" b="1"/>
              <a:t>values</a:t>
            </a:r>
            <a:r>
              <a:rPr lang="en-US" sz="1400"/>
              <a:t> do.  </a:t>
            </a:r>
            <a:endParaRPr lang="en-US" sz="1600"/>
          </a:p>
        </p:txBody>
      </p:sp>
      <p:sp>
        <p:nvSpPr>
          <p:cNvPr id="27" name="TextBox 26">
            <a:extLst>
              <a:ext uri="{FF2B5EF4-FFF2-40B4-BE49-F238E27FC236}">
                <a16:creationId xmlns:a16="http://schemas.microsoft.com/office/drawing/2014/main" id="{C3EC40FC-B19E-4F3A-BAB9-4BB060238D4B}"/>
              </a:ext>
            </a:extLst>
          </p:cNvPr>
          <p:cNvSpPr txBox="1"/>
          <p:nvPr/>
        </p:nvSpPr>
        <p:spPr>
          <a:xfrm flipH="1">
            <a:off x="321874" y="1530918"/>
            <a:ext cx="8463608" cy="646331"/>
          </a:xfrm>
          <a:prstGeom prst="rect">
            <a:avLst/>
          </a:prstGeom>
          <a:noFill/>
        </p:spPr>
        <p:txBody>
          <a:bodyPr wrap="square" rtlCol="0">
            <a:spAutoFit/>
          </a:bodyPr>
          <a:lstStyle/>
          <a:p>
            <a:r>
              <a:rPr lang="en-US"/>
              <a:t>INSERT INTO table_name (column1_name, column2_name, column4_name)  VALUES </a:t>
            </a:r>
          </a:p>
          <a:p>
            <a:r>
              <a:rPr lang="en-US"/>
              <a:t>(value1, value2, value4), (value1’, value2’, value4’), (value1’’, value2’’, value4’’);</a:t>
            </a:r>
          </a:p>
        </p:txBody>
      </p:sp>
      <mc:AlternateContent xmlns:mc="http://schemas.openxmlformats.org/markup-compatibility/2006" xmlns:p14="http://schemas.microsoft.com/office/powerpoint/2010/main">
        <mc:Choice Requires="p14">
          <p:contentPart p14:bwMode="auto" r:id="rId2">
            <p14:nvContentPartPr>
              <p14:cNvPr id="28" name="Ink 27">
                <a:extLst>
                  <a:ext uri="{FF2B5EF4-FFF2-40B4-BE49-F238E27FC236}">
                    <a16:creationId xmlns:a16="http://schemas.microsoft.com/office/drawing/2014/main" id="{084D89E8-4B76-4FC2-9ACE-A883B493AC9A}"/>
                  </a:ext>
                </a:extLst>
              </p14:cNvPr>
              <p14:cNvContentPartPr/>
              <p14:nvPr/>
            </p14:nvContentPartPr>
            <p14:xfrm>
              <a:off x="1219500" y="2662156"/>
              <a:ext cx="496440" cy="322200"/>
            </p14:xfrm>
          </p:contentPart>
        </mc:Choice>
        <mc:Fallback xmlns="">
          <p:pic>
            <p:nvPicPr>
              <p:cNvPr id="28" name="Ink 27">
                <a:extLst>
                  <a:ext uri="{FF2B5EF4-FFF2-40B4-BE49-F238E27FC236}">
                    <a16:creationId xmlns:a16="http://schemas.microsoft.com/office/drawing/2014/main" id="{084D89E8-4B76-4FC2-9ACE-A883B493AC9A}"/>
                  </a:ext>
                </a:extLst>
              </p:cNvPr>
              <p:cNvPicPr/>
              <p:nvPr/>
            </p:nvPicPr>
            <p:blipFill>
              <a:blip r:embed="rId3"/>
              <a:stretch>
                <a:fillRect/>
              </a:stretch>
            </p:blipFill>
            <p:spPr>
              <a:xfrm>
                <a:off x="1210500" y="2653156"/>
                <a:ext cx="514080" cy="339840"/>
              </a:xfrm>
              <a:prstGeom prst="rect">
                <a:avLst/>
              </a:prstGeom>
            </p:spPr>
          </p:pic>
        </mc:Fallback>
      </mc:AlternateContent>
      <p:pic>
        <p:nvPicPr>
          <p:cNvPr id="29" name="Picture 28">
            <a:extLst>
              <a:ext uri="{FF2B5EF4-FFF2-40B4-BE49-F238E27FC236}">
                <a16:creationId xmlns:a16="http://schemas.microsoft.com/office/drawing/2014/main" id="{D782E422-AAAA-4DEE-B44C-0BF82F282890}"/>
              </a:ext>
            </a:extLst>
          </p:cNvPr>
          <p:cNvPicPr>
            <a:picLocks noChangeAspect="1"/>
          </p:cNvPicPr>
          <p:nvPr/>
        </p:nvPicPr>
        <p:blipFill>
          <a:blip r:embed="rId4"/>
          <a:stretch>
            <a:fillRect/>
          </a:stretch>
        </p:blipFill>
        <p:spPr>
          <a:xfrm>
            <a:off x="1101421" y="3826688"/>
            <a:ext cx="10472805" cy="230281"/>
          </a:xfrm>
          <a:prstGeom prst="rect">
            <a:avLst/>
          </a:prstGeom>
        </p:spPr>
      </p:pic>
      <p:pic>
        <p:nvPicPr>
          <p:cNvPr id="2" name="Picture 1">
            <a:extLst>
              <a:ext uri="{FF2B5EF4-FFF2-40B4-BE49-F238E27FC236}">
                <a16:creationId xmlns:a16="http://schemas.microsoft.com/office/drawing/2014/main" id="{703D4F2B-7373-8663-B072-25924B7F02B8}"/>
              </a:ext>
            </a:extLst>
          </p:cNvPr>
          <p:cNvPicPr>
            <a:picLocks noChangeAspect="1"/>
          </p:cNvPicPr>
          <p:nvPr/>
        </p:nvPicPr>
        <p:blipFill>
          <a:blip r:embed="rId5"/>
          <a:stretch>
            <a:fillRect/>
          </a:stretch>
        </p:blipFill>
        <p:spPr>
          <a:xfrm>
            <a:off x="1101421" y="4166354"/>
            <a:ext cx="10879068" cy="219106"/>
          </a:xfrm>
          <a:prstGeom prst="rect">
            <a:avLst/>
          </a:prstGeom>
        </p:spPr>
      </p:pic>
      <p:pic>
        <p:nvPicPr>
          <p:cNvPr id="3" name="Picture 2">
            <a:extLst>
              <a:ext uri="{FF2B5EF4-FFF2-40B4-BE49-F238E27FC236}">
                <a16:creationId xmlns:a16="http://schemas.microsoft.com/office/drawing/2014/main" id="{37121D73-D262-A08D-3157-2B0D84C712A5}"/>
              </a:ext>
            </a:extLst>
          </p:cNvPr>
          <p:cNvPicPr>
            <a:picLocks noChangeAspect="1"/>
          </p:cNvPicPr>
          <p:nvPr/>
        </p:nvPicPr>
        <p:blipFill>
          <a:blip r:embed="rId6"/>
          <a:stretch>
            <a:fillRect/>
          </a:stretch>
        </p:blipFill>
        <p:spPr>
          <a:xfrm>
            <a:off x="1101421" y="5454902"/>
            <a:ext cx="5515745" cy="838317"/>
          </a:xfrm>
          <a:prstGeom prst="rect">
            <a:avLst/>
          </a:prstGeom>
        </p:spPr>
      </p:pic>
      <p:sp>
        <p:nvSpPr>
          <p:cNvPr id="5" name="TextBox 4">
            <a:extLst>
              <a:ext uri="{FF2B5EF4-FFF2-40B4-BE49-F238E27FC236}">
                <a16:creationId xmlns:a16="http://schemas.microsoft.com/office/drawing/2014/main" id="{94EC8FFD-01E7-80DC-48B4-DFC97FB8F404}"/>
              </a:ext>
            </a:extLst>
          </p:cNvPr>
          <p:cNvSpPr txBox="1"/>
          <p:nvPr/>
        </p:nvSpPr>
        <p:spPr>
          <a:xfrm>
            <a:off x="1961478" y="4503967"/>
            <a:ext cx="9011022" cy="738664"/>
          </a:xfrm>
          <a:prstGeom prst="rect">
            <a:avLst/>
          </a:prstGeom>
          <a:noFill/>
        </p:spPr>
        <p:txBody>
          <a:bodyPr wrap="square" rtlCol="0">
            <a:spAutoFit/>
          </a:bodyPr>
          <a:lstStyle/>
          <a:p>
            <a:r>
              <a:rPr lang="en-US" sz="1400"/>
              <a:t>We can also select the rows from another table, and if that table doesn’t have values for a particular column, we can use NULL AS for that column.   In example below, humid is table with columns city, state, humidity, but not temperature.  So we put a NULL temperature value for each one of its rows.</a:t>
            </a:r>
            <a:endParaRPr lang="en-US" sz="1600"/>
          </a:p>
        </p:txBody>
      </p:sp>
    </p:spTree>
    <p:extLst>
      <p:ext uri="{BB962C8B-B14F-4D97-AF65-F5344CB8AC3E}">
        <p14:creationId xmlns:p14="http://schemas.microsoft.com/office/powerpoint/2010/main" val="1727024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76986" y="245097"/>
            <a:ext cx="3051668" cy="584775"/>
          </a:xfrm>
          <a:prstGeom prst="rect">
            <a:avLst/>
          </a:prstGeom>
          <a:noFill/>
        </p:spPr>
        <p:txBody>
          <a:bodyPr wrap="none" rtlCol="0">
            <a:spAutoFit/>
          </a:bodyPr>
          <a:lstStyle/>
          <a:p>
            <a:pPr algn="ctr"/>
            <a:r>
              <a:rPr lang="en-US" sz="3200" b="1" u="sng"/>
              <a:t>SQL Introduction</a:t>
            </a:r>
            <a:endParaRPr lang="en-US" sz="1600" b="1" u="sng"/>
          </a:p>
        </p:txBody>
      </p:sp>
      <p:sp>
        <p:nvSpPr>
          <p:cNvPr id="9" name="TextBox 8">
            <a:extLst>
              <a:ext uri="{FF2B5EF4-FFF2-40B4-BE49-F238E27FC236}">
                <a16:creationId xmlns:a16="http://schemas.microsoft.com/office/drawing/2014/main" id="{16FEC252-E983-4C71-8494-B344FC0AF178}"/>
              </a:ext>
            </a:extLst>
          </p:cNvPr>
          <p:cNvSpPr txBox="1"/>
          <p:nvPr/>
        </p:nvSpPr>
        <p:spPr>
          <a:xfrm flipH="1">
            <a:off x="674092" y="1211166"/>
            <a:ext cx="10765635" cy="584775"/>
          </a:xfrm>
          <a:prstGeom prst="rect">
            <a:avLst/>
          </a:prstGeom>
          <a:noFill/>
        </p:spPr>
        <p:txBody>
          <a:bodyPr wrap="square" rtlCol="0">
            <a:spAutoFit/>
          </a:bodyPr>
          <a:lstStyle/>
          <a:p>
            <a:r>
              <a:rPr lang="en-US" sz="1600"/>
              <a:t>In DreamHost, which is hosting my website, you can create multiple domains, serving multiple websites, it seems.  My two domains are:</a:t>
            </a:r>
          </a:p>
        </p:txBody>
      </p:sp>
      <p:sp>
        <p:nvSpPr>
          <p:cNvPr id="11" name="TextBox 10">
            <a:extLst>
              <a:ext uri="{FF2B5EF4-FFF2-40B4-BE49-F238E27FC236}">
                <a16:creationId xmlns:a16="http://schemas.microsoft.com/office/drawing/2014/main" id="{B8619B49-4AEB-4DFA-84AB-03C973B6787A}"/>
              </a:ext>
            </a:extLst>
          </p:cNvPr>
          <p:cNvSpPr txBox="1"/>
          <p:nvPr/>
        </p:nvSpPr>
        <p:spPr>
          <a:xfrm>
            <a:off x="743300" y="1963491"/>
            <a:ext cx="4111504" cy="584775"/>
          </a:xfrm>
          <a:prstGeom prst="rect">
            <a:avLst/>
          </a:prstGeom>
          <a:noFill/>
        </p:spPr>
        <p:txBody>
          <a:bodyPr wrap="square">
            <a:spAutoFit/>
          </a:bodyPr>
          <a:lstStyle/>
          <a:p>
            <a:r>
              <a:rPr lang="en-US" sz="1600">
                <a:hlinkClick r:id="rId2"/>
              </a:rPr>
              <a:t>http://www.anddou12dreamhost.com</a:t>
            </a:r>
            <a:endParaRPr lang="en-US" sz="1600"/>
          </a:p>
          <a:p>
            <a:r>
              <a:rPr lang="en-US" sz="1600">
                <a:hlinkClick r:id="rId3"/>
              </a:rPr>
              <a:t>http://www.andrewsphysicsnotes.com</a:t>
            </a:r>
            <a:endParaRPr lang="en-US" sz="1600"/>
          </a:p>
        </p:txBody>
      </p:sp>
      <p:sp>
        <p:nvSpPr>
          <p:cNvPr id="12" name="TextBox 11">
            <a:extLst>
              <a:ext uri="{FF2B5EF4-FFF2-40B4-BE49-F238E27FC236}">
                <a16:creationId xmlns:a16="http://schemas.microsoft.com/office/drawing/2014/main" id="{1F10A7AD-61A6-497B-AEE6-6A3DE352268F}"/>
              </a:ext>
            </a:extLst>
          </p:cNvPr>
          <p:cNvSpPr txBox="1"/>
          <p:nvPr/>
        </p:nvSpPr>
        <p:spPr>
          <a:xfrm flipH="1">
            <a:off x="743300" y="2672263"/>
            <a:ext cx="11192538" cy="584775"/>
          </a:xfrm>
          <a:prstGeom prst="rect">
            <a:avLst/>
          </a:prstGeom>
          <a:noFill/>
        </p:spPr>
        <p:txBody>
          <a:bodyPr wrap="square" rtlCol="0">
            <a:spAutoFit/>
          </a:bodyPr>
          <a:lstStyle/>
          <a:p>
            <a:r>
              <a:rPr lang="en-US" sz="1600"/>
              <a:t>Seems that each domain has a sql host folder into which you can put a sql database.  And it seems that a database is default created when you create a new website/domain, and put into this folder.  The address of these respective folders is:</a:t>
            </a:r>
          </a:p>
        </p:txBody>
      </p:sp>
      <p:sp>
        <p:nvSpPr>
          <p:cNvPr id="13" name="TextBox 12">
            <a:extLst>
              <a:ext uri="{FF2B5EF4-FFF2-40B4-BE49-F238E27FC236}">
                <a16:creationId xmlns:a16="http://schemas.microsoft.com/office/drawing/2014/main" id="{B4CDDFEA-160D-4087-8788-0BA40935912D}"/>
              </a:ext>
            </a:extLst>
          </p:cNvPr>
          <p:cNvSpPr txBox="1"/>
          <p:nvPr/>
        </p:nvSpPr>
        <p:spPr>
          <a:xfrm>
            <a:off x="743300" y="3595054"/>
            <a:ext cx="4111504" cy="584775"/>
          </a:xfrm>
          <a:prstGeom prst="rect">
            <a:avLst/>
          </a:prstGeom>
          <a:noFill/>
        </p:spPr>
        <p:txBody>
          <a:bodyPr wrap="square">
            <a:spAutoFit/>
          </a:bodyPr>
          <a:lstStyle/>
          <a:p>
            <a:r>
              <a:rPr lang="en-US" sz="1600">
                <a:hlinkClick r:id="rId2"/>
              </a:rPr>
              <a:t>http://www.mysql.anddou12dreamhost.com</a:t>
            </a:r>
            <a:endParaRPr lang="en-US" sz="1600"/>
          </a:p>
          <a:p>
            <a:r>
              <a:rPr lang="en-US" sz="1600">
                <a:hlinkClick r:id="rId3"/>
              </a:rPr>
              <a:t>http://www.mysql.andrewsphysicsnotes.com</a:t>
            </a:r>
            <a:endParaRPr lang="en-US" sz="1600"/>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72003B51-9DD2-42C6-9739-69A7F0E4F0B0}"/>
                  </a:ext>
                </a:extLst>
              </p14:cNvPr>
              <p14:cNvContentPartPr/>
              <p14:nvPr/>
            </p14:nvContentPartPr>
            <p14:xfrm>
              <a:off x="1767079" y="3509914"/>
              <a:ext cx="645120" cy="820800"/>
            </p14:xfrm>
          </p:contentPart>
        </mc:Choice>
        <mc:Fallback xmlns="">
          <p:pic>
            <p:nvPicPr>
              <p:cNvPr id="3" name="Ink 2">
                <a:extLst>
                  <a:ext uri="{FF2B5EF4-FFF2-40B4-BE49-F238E27FC236}">
                    <a16:creationId xmlns:a16="http://schemas.microsoft.com/office/drawing/2014/main" id="{72003B51-9DD2-42C6-9739-69A7F0E4F0B0}"/>
                  </a:ext>
                </a:extLst>
              </p:cNvPr>
              <p:cNvPicPr/>
              <p:nvPr/>
            </p:nvPicPr>
            <p:blipFill>
              <a:blip r:embed="rId5"/>
              <a:stretch>
                <a:fillRect/>
              </a:stretch>
            </p:blipFill>
            <p:spPr>
              <a:xfrm>
                <a:off x="1749079" y="3491914"/>
                <a:ext cx="680760" cy="8564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4" name="Ink 13">
                <a:extLst>
                  <a:ext uri="{FF2B5EF4-FFF2-40B4-BE49-F238E27FC236}">
                    <a16:creationId xmlns:a16="http://schemas.microsoft.com/office/drawing/2014/main" id="{274020DD-6567-44B3-91A2-3EBB9F1ABE2B}"/>
                  </a:ext>
                </a:extLst>
              </p14:cNvPr>
              <p14:cNvContentPartPr/>
              <p14:nvPr/>
            </p14:nvContentPartPr>
            <p14:xfrm>
              <a:off x="2129691" y="4241074"/>
              <a:ext cx="115920" cy="321840"/>
            </p14:xfrm>
          </p:contentPart>
        </mc:Choice>
        <mc:Fallback xmlns="">
          <p:pic>
            <p:nvPicPr>
              <p:cNvPr id="14" name="Ink 13">
                <a:extLst>
                  <a:ext uri="{FF2B5EF4-FFF2-40B4-BE49-F238E27FC236}">
                    <a16:creationId xmlns:a16="http://schemas.microsoft.com/office/drawing/2014/main" id="{274020DD-6567-44B3-91A2-3EBB9F1ABE2B}"/>
                  </a:ext>
                </a:extLst>
              </p:cNvPr>
              <p:cNvPicPr/>
              <p:nvPr/>
            </p:nvPicPr>
            <p:blipFill>
              <a:blip r:embed="rId7"/>
              <a:stretch>
                <a:fillRect/>
              </a:stretch>
            </p:blipFill>
            <p:spPr>
              <a:xfrm>
                <a:off x="2112051" y="4223434"/>
                <a:ext cx="151560" cy="357480"/>
              </a:xfrm>
              <a:prstGeom prst="rect">
                <a:avLst/>
              </a:prstGeom>
            </p:spPr>
          </p:pic>
        </mc:Fallback>
      </mc:AlternateContent>
      <p:sp>
        <p:nvSpPr>
          <p:cNvPr id="15" name="TextBox 14">
            <a:extLst>
              <a:ext uri="{FF2B5EF4-FFF2-40B4-BE49-F238E27FC236}">
                <a16:creationId xmlns:a16="http://schemas.microsoft.com/office/drawing/2014/main" id="{8EEAFDCA-AD9F-4715-8C87-4F0657D4A392}"/>
              </a:ext>
            </a:extLst>
          </p:cNvPr>
          <p:cNvSpPr txBox="1"/>
          <p:nvPr/>
        </p:nvSpPr>
        <p:spPr>
          <a:xfrm>
            <a:off x="1610869" y="4696042"/>
            <a:ext cx="1527243" cy="338554"/>
          </a:xfrm>
          <a:prstGeom prst="rect">
            <a:avLst/>
          </a:prstGeom>
          <a:noFill/>
        </p:spPr>
        <p:txBody>
          <a:bodyPr wrap="square" rtlCol="0">
            <a:spAutoFit/>
          </a:bodyPr>
          <a:lstStyle/>
          <a:p>
            <a:r>
              <a:rPr lang="en-US" sz="1600"/>
              <a:t>Host names</a:t>
            </a:r>
          </a:p>
        </p:txBody>
      </p:sp>
      <mc:AlternateContent xmlns:mc="http://schemas.openxmlformats.org/markup-compatibility/2006" xmlns:p14="http://schemas.microsoft.com/office/powerpoint/2010/main">
        <mc:Choice Requires="p14">
          <p:contentPart p14:bwMode="auto" r:id="rId8">
            <p14:nvContentPartPr>
              <p14:cNvPr id="16" name="Ink 15">
                <a:extLst>
                  <a:ext uri="{FF2B5EF4-FFF2-40B4-BE49-F238E27FC236}">
                    <a16:creationId xmlns:a16="http://schemas.microsoft.com/office/drawing/2014/main" id="{A6A5003E-2F93-410E-80FB-71DAEEE08906}"/>
                  </a:ext>
                </a:extLst>
              </p14:cNvPr>
              <p14:cNvContentPartPr/>
              <p14:nvPr/>
            </p14:nvContentPartPr>
            <p14:xfrm>
              <a:off x="2304291" y="3452674"/>
              <a:ext cx="2454120" cy="1014120"/>
            </p14:xfrm>
          </p:contentPart>
        </mc:Choice>
        <mc:Fallback xmlns="">
          <p:pic>
            <p:nvPicPr>
              <p:cNvPr id="16" name="Ink 15">
                <a:extLst>
                  <a:ext uri="{FF2B5EF4-FFF2-40B4-BE49-F238E27FC236}">
                    <a16:creationId xmlns:a16="http://schemas.microsoft.com/office/drawing/2014/main" id="{A6A5003E-2F93-410E-80FB-71DAEEE08906}"/>
                  </a:ext>
                </a:extLst>
              </p:cNvPr>
              <p:cNvPicPr/>
              <p:nvPr/>
            </p:nvPicPr>
            <p:blipFill>
              <a:blip r:embed="rId9"/>
              <a:stretch>
                <a:fillRect/>
              </a:stretch>
            </p:blipFill>
            <p:spPr>
              <a:xfrm>
                <a:off x="2295651" y="3443674"/>
                <a:ext cx="2471760" cy="10317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7" name="Ink 16">
                <a:extLst>
                  <a:ext uri="{FF2B5EF4-FFF2-40B4-BE49-F238E27FC236}">
                    <a16:creationId xmlns:a16="http://schemas.microsoft.com/office/drawing/2014/main" id="{11A30D17-F638-4A67-8BC8-B2FE1D6E51D8}"/>
                  </a:ext>
                </a:extLst>
              </p14:cNvPr>
              <p14:cNvContentPartPr/>
              <p14:nvPr/>
            </p14:nvContentPartPr>
            <p14:xfrm>
              <a:off x="3385011" y="4211554"/>
              <a:ext cx="509760" cy="385920"/>
            </p14:xfrm>
          </p:contentPart>
        </mc:Choice>
        <mc:Fallback xmlns="">
          <p:pic>
            <p:nvPicPr>
              <p:cNvPr id="17" name="Ink 16">
                <a:extLst>
                  <a:ext uri="{FF2B5EF4-FFF2-40B4-BE49-F238E27FC236}">
                    <a16:creationId xmlns:a16="http://schemas.microsoft.com/office/drawing/2014/main" id="{11A30D17-F638-4A67-8BC8-B2FE1D6E51D8}"/>
                  </a:ext>
                </a:extLst>
              </p:cNvPr>
              <p:cNvPicPr/>
              <p:nvPr/>
            </p:nvPicPr>
            <p:blipFill>
              <a:blip r:embed="rId11"/>
              <a:stretch>
                <a:fillRect/>
              </a:stretch>
            </p:blipFill>
            <p:spPr>
              <a:xfrm>
                <a:off x="3376011" y="4202914"/>
                <a:ext cx="527400" cy="403560"/>
              </a:xfrm>
              <a:prstGeom prst="rect">
                <a:avLst/>
              </a:prstGeom>
            </p:spPr>
          </p:pic>
        </mc:Fallback>
      </mc:AlternateContent>
      <p:sp>
        <p:nvSpPr>
          <p:cNvPr id="18" name="TextBox 17">
            <a:extLst>
              <a:ext uri="{FF2B5EF4-FFF2-40B4-BE49-F238E27FC236}">
                <a16:creationId xmlns:a16="http://schemas.microsoft.com/office/drawing/2014/main" id="{B4B2896B-3104-4A8A-ABB0-A1AFF8C18517}"/>
              </a:ext>
            </a:extLst>
          </p:cNvPr>
          <p:cNvSpPr txBox="1"/>
          <p:nvPr/>
        </p:nvSpPr>
        <p:spPr>
          <a:xfrm>
            <a:off x="3327561" y="4603886"/>
            <a:ext cx="1527243" cy="338554"/>
          </a:xfrm>
          <a:prstGeom prst="rect">
            <a:avLst/>
          </a:prstGeom>
          <a:noFill/>
        </p:spPr>
        <p:txBody>
          <a:bodyPr wrap="square" rtlCol="0">
            <a:spAutoFit/>
          </a:bodyPr>
          <a:lstStyle/>
          <a:p>
            <a:r>
              <a:rPr lang="en-US" sz="1600"/>
              <a:t>domain names</a:t>
            </a:r>
          </a:p>
        </p:txBody>
      </p:sp>
      <p:sp>
        <p:nvSpPr>
          <p:cNvPr id="19" name="TextBox 18">
            <a:extLst>
              <a:ext uri="{FF2B5EF4-FFF2-40B4-BE49-F238E27FC236}">
                <a16:creationId xmlns:a16="http://schemas.microsoft.com/office/drawing/2014/main" id="{CD06D959-53A0-4480-BE31-DAFEA1765370}"/>
              </a:ext>
            </a:extLst>
          </p:cNvPr>
          <p:cNvSpPr txBox="1"/>
          <p:nvPr/>
        </p:nvSpPr>
        <p:spPr>
          <a:xfrm flipH="1">
            <a:off x="664364" y="5113687"/>
            <a:ext cx="6359005" cy="338554"/>
          </a:xfrm>
          <a:prstGeom prst="rect">
            <a:avLst/>
          </a:prstGeom>
          <a:noFill/>
        </p:spPr>
        <p:txBody>
          <a:bodyPr wrap="square" rtlCol="0">
            <a:spAutoFit/>
          </a:bodyPr>
          <a:lstStyle/>
          <a:p>
            <a:r>
              <a:rPr lang="en-US" sz="1600"/>
              <a:t>These databases are given default names.  Mine are, respectively:</a:t>
            </a:r>
          </a:p>
        </p:txBody>
      </p:sp>
      <p:sp>
        <p:nvSpPr>
          <p:cNvPr id="20" name="TextBox 19">
            <a:extLst>
              <a:ext uri="{FF2B5EF4-FFF2-40B4-BE49-F238E27FC236}">
                <a16:creationId xmlns:a16="http://schemas.microsoft.com/office/drawing/2014/main" id="{FF68FFDD-FBFE-49E4-AFB5-D9FEBF69C7CE}"/>
              </a:ext>
            </a:extLst>
          </p:cNvPr>
          <p:cNvSpPr txBox="1"/>
          <p:nvPr/>
        </p:nvSpPr>
        <p:spPr>
          <a:xfrm flipH="1">
            <a:off x="674093" y="5506500"/>
            <a:ext cx="3230406" cy="584775"/>
          </a:xfrm>
          <a:prstGeom prst="rect">
            <a:avLst/>
          </a:prstGeom>
          <a:noFill/>
        </p:spPr>
        <p:txBody>
          <a:bodyPr wrap="square" rtlCol="0">
            <a:spAutoFit/>
          </a:bodyPr>
          <a:lstStyle/>
          <a:p>
            <a:r>
              <a:rPr lang="en-US" sz="1600">
                <a:solidFill>
                  <a:srgbClr val="0070C0"/>
                </a:solidFill>
              </a:rPr>
              <a:t>anddou12dreamhosters_co</a:t>
            </a:r>
          </a:p>
          <a:p>
            <a:r>
              <a:rPr lang="en-US" sz="1600">
                <a:solidFill>
                  <a:srgbClr val="0070C0"/>
                </a:solidFill>
              </a:rPr>
              <a:t>andrewsphysicsnotes_com</a:t>
            </a:r>
          </a:p>
        </p:txBody>
      </p:sp>
      <p:sp>
        <p:nvSpPr>
          <p:cNvPr id="21" name="TextBox 20">
            <a:extLst>
              <a:ext uri="{FF2B5EF4-FFF2-40B4-BE49-F238E27FC236}">
                <a16:creationId xmlns:a16="http://schemas.microsoft.com/office/drawing/2014/main" id="{A85A9B08-2455-46C9-B3CF-68568E168392}"/>
              </a:ext>
            </a:extLst>
          </p:cNvPr>
          <p:cNvSpPr txBox="1"/>
          <p:nvPr/>
        </p:nvSpPr>
        <p:spPr>
          <a:xfrm flipH="1">
            <a:off x="669494" y="6250813"/>
            <a:ext cx="9962837" cy="338554"/>
          </a:xfrm>
          <a:prstGeom prst="rect">
            <a:avLst/>
          </a:prstGeom>
          <a:noFill/>
        </p:spPr>
        <p:txBody>
          <a:bodyPr wrap="square" rtlCol="0">
            <a:spAutoFit/>
          </a:bodyPr>
          <a:lstStyle/>
          <a:p>
            <a:r>
              <a:rPr lang="en-US" sz="1600"/>
              <a:t>But you can change their names, and can add more databases to the domains, with different names.</a:t>
            </a:r>
          </a:p>
        </p:txBody>
      </p:sp>
    </p:spTree>
    <p:extLst>
      <p:ext uri="{BB962C8B-B14F-4D97-AF65-F5344CB8AC3E}">
        <p14:creationId xmlns:p14="http://schemas.microsoft.com/office/powerpoint/2010/main" val="38628752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859294" y="186082"/>
            <a:ext cx="3826497" cy="584775"/>
          </a:xfrm>
          <a:prstGeom prst="rect">
            <a:avLst/>
          </a:prstGeom>
          <a:noFill/>
        </p:spPr>
        <p:txBody>
          <a:bodyPr wrap="none" rtlCol="0">
            <a:spAutoFit/>
          </a:bodyPr>
          <a:lstStyle/>
          <a:p>
            <a:pPr algn="ctr"/>
            <a:r>
              <a:rPr lang="en-US" sz="3200" b="1" u="sng"/>
              <a:t>SQL Modifying Tables</a:t>
            </a:r>
            <a:endParaRPr lang="en-US" sz="1600" b="1" u="sng"/>
          </a:p>
        </p:txBody>
      </p:sp>
      <p:pic>
        <p:nvPicPr>
          <p:cNvPr id="30" name="Picture 29">
            <a:extLst>
              <a:ext uri="{FF2B5EF4-FFF2-40B4-BE49-F238E27FC236}">
                <a16:creationId xmlns:a16="http://schemas.microsoft.com/office/drawing/2014/main" id="{E86C7D6C-68CF-4E25-A151-7DA8ED62DC61}"/>
              </a:ext>
            </a:extLst>
          </p:cNvPr>
          <p:cNvPicPr>
            <a:picLocks noChangeAspect="1"/>
          </p:cNvPicPr>
          <p:nvPr/>
        </p:nvPicPr>
        <p:blipFill>
          <a:blip r:embed="rId2"/>
          <a:stretch>
            <a:fillRect/>
          </a:stretch>
        </p:blipFill>
        <p:spPr>
          <a:xfrm>
            <a:off x="2069137" y="2220091"/>
            <a:ext cx="5010597" cy="307777"/>
          </a:xfrm>
          <a:prstGeom prst="rect">
            <a:avLst/>
          </a:prstGeom>
        </p:spPr>
      </p:pic>
      <p:sp>
        <p:nvSpPr>
          <p:cNvPr id="31" name="TextBox 30">
            <a:extLst>
              <a:ext uri="{FF2B5EF4-FFF2-40B4-BE49-F238E27FC236}">
                <a16:creationId xmlns:a16="http://schemas.microsoft.com/office/drawing/2014/main" id="{8013DA0E-0556-4B52-A7FD-FFAC3027F1C6}"/>
              </a:ext>
            </a:extLst>
          </p:cNvPr>
          <p:cNvSpPr txBox="1"/>
          <p:nvPr/>
        </p:nvSpPr>
        <p:spPr>
          <a:xfrm flipH="1">
            <a:off x="272712" y="1711116"/>
            <a:ext cx="7597986" cy="369332"/>
          </a:xfrm>
          <a:prstGeom prst="rect">
            <a:avLst/>
          </a:prstGeom>
          <a:noFill/>
        </p:spPr>
        <p:txBody>
          <a:bodyPr wrap="square" rtlCol="0">
            <a:spAutoFit/>
          </a:bodyPr>
          <a:lstStyle/>
          <a:p>
            <a:r>
              <a:rPr lang="en-US"/>
              <a:t>UPDATE  table_name SET column_element = new value WHERE condition;</a:t>
            </a:r>
          </a:p>
        </p:txBody>
      </p:sp>
      <mc:AlternateContent xmlns:mc="http://schemas.openxmlformats.org/markup-compatibility/2006" xmlns:p14="http://schemas.microsoft.com/office/powerpoint/2010/main">
        <mc:Choice Requires="p14">
          <p:contentPart p14:bwMode="auto" r:id="rId3">
            <p14:nvContentPartPr>
              <p14:cNvPr id="32" name="Ink 31">
                <a:extLst>
                  <a:ext uri="{FF2B5EF4-FFF2-40B4-BE49-F238E27FC236}">
                    <a16:creationId xmlns:a16="http://schemas.microsoft.com/office/drawing/2014/main" id="{E88CA3C3-B0DB-408F-BB39-2A16E1D94000}"/>
                  </a:ext>
                </a:extLst>
              </p14:cNvPr>
              <p14:cNvContentPartPr/>
              <p14:nvPr/>
            </p14:nvContentPartPr>
            <p14:xfrm>
              <a:off x="1406044" y="2122198"/>
              <a:ext cx="496440" cy="322200"/>
            </p14:xfrm>
          </p:contentPart>
        </mc:Choice>
        <mc:Fallback xmlns="">
          <p:pic>
            <p:nvPicPr>
              <p:cNvPr id="32" name="Ink 31">
                <a:extLst>
                  <a:ext uri="{FF2B5EF4-FFF2-40B4-BE49-F238E27FC236}">
                    <a16:creationId xmlns:a16="http://schemas.microsoft.com/office/drawing/2014/main" id="{E88CA3C3-B0DB-408F-BB39-2A16E1D94000}"/>
                  </a:ext>
                </a:extLst>
              </p:cNvPr>
              <p:cNvPicPr/>
              <p:nvPr/>
            </p:nvPicPr>
            <p:blipFill>
              <a:blip r:embed="rId4"/>
              <a:stretch>
                <a:fillRect/>
              </a:stretch>
            </p:blipFill>
            <p:spPr>
              <a:xfrm>
                <a:off x="1397044" y="2113198"/>
                <a:ext cx="514080" cy="339840"/>
              </a:xfrm>
              <a:prstGeom prst="rect">
                <a:avLst/>
              </a:prstGeom>
            </p:spPr>
          </p:pic>
        </mc:Fallback>
      </mc:AlternateContent>
      <p:pic>
        <p:nvPicPr>
          <p:cNvPr id="33" name="Picture 32">
            <a:extLst>
              <a:ext uri="{FF2B5EF4-FFF2-40B4-BE49-F238E27FC236}">
                <a16:creationId xmlns:a16="http://schemas.microsoft.com/office/drawing/2014/main" id="{F9496DE5-EF9E-4A8D-A2D0-DE5EF428F1C1}"/>
              </a:ext>
            </a:extLst>
          </p:cNvPr>
          <p:cNvPicPr>
            <a:picLocks noChangeAspect="1"/>
          </p:cNvPicPr>
          <p:nvPr/>
        </p:nvPicPr>
        <p:blipFill>
          <a:blip r:embed="rId5"/>
          <a:stretch>
            <a:fillRect/>
          </a:stretch>
        </p:blipFill>
        <p:spPr>
          <a:xfrm>
            <a:off x="2114231" y="2527868"/>
            <a:ext cx="5380376" cy="307776"/>
          </a:xfrm>
          <a:prstGeom prst="rect">
            <a:avLst/>
          </a:prstGeom>
        </p:spPr>
      </p:pic>
      <p:sp>
        <p:nvSpPr>
          <p:cNvPr id="34" name="TextBox 33">
            <a:extLst>
              <a:ext uri="{FF2B5EF4-FFF2-40B4-BE49-F238E27FC236}">
                <a16:creationId xmlns:a16="http://schemas.microsoft.com/office/drawing/2014/main" id="{A0DBD687-A5CF-41E7-B4C3-3A99727A3CB4}"/>
              </a:ext>
            </a:extLst>
          </p:cNvPr>
          <p:cNvSpPr txBox="1"/>
          <p:nvPr/>
        </p:nvSpPr>
        <p:spPr>
          <a:xfrm flipH="1">
            <a:off x="272712" y="3683804"/>
            <a:ext cx="4638837" cy="369332"/>
          </a:xfrm>
          <a:prstGeom prst="rect">
            <a:avLst/>
          </a:prstGeom>
          <a:noFill/>
        </p:spPr>
        <p:txBody>
          <a:bodyPr wrap="square" rtlCol="0">
            <a:spAutoFit/>
          </a:bodyPr>
          <a:lstStyle/>
          <a:p>
            <a:r>
              <a:rPr lang="en-US"/>
              <a:t>DELETE FROM table_name WHERE condition;</a:t>
            </a:r>
          </a:p>
        </p:txBody>
      </p:sp>
      <p:sp>
        <p:nvSpPr>
          <p:cNvPr id="35" name="TextBox 34">
            <a:extLst>
              <a:ext uri="{FF2B5EF4-FFF2-40B4-BE49-F238E27FC236}">
                <a16:creationId xmlns:a16="http://schemas.microsoft.com/office/drawing/2014/main" id="{A99C3BF8-FDF2-44C0-B2FD-41A79A8C7288}"/>
              </a:ext>
            </a:extLst>
          </p:cNvPr>
          <p:cNvSpPr txBox="1"/>
          <p:nvPr/>
        </p:nvSpPr>
        <p:spPr>
          <a:xfrm>
            <a:off x="5737740" y="3714580"/>
            <a:ext cx="4277737" cy="307777"/>
          </a:xfrm>
          <a:prstGeom prst="rect">
            <a:avLst/>
          </a:prstGeom>
          <a:noFill/>
        </p:spPr>
        <p:txBody>
          <a:bodyPr wrap="square" rtlCol="0">
            <a:spAutoFit/>
          </a:bodyPr>
          <a:lstStyle/>
          <a:p>
            <a:r>
              <a:rPr lang="en-US" sz="1400"/>
              <a:t>Deletes the entries (rows?) that satisfies condition.</a:t>
            </a:r>
            <a:endParaRPr lang="en-US" sz="1600"/>
          </a:p>
        </p:txBody>
      </p:sp>
      <mc:AlternateContent xmlns:mc="http://schemas.openxmlformats.org/markup-compatibility/2006" xmlns:p14="http://schemas.microsoft.com/office/powerpoint/2010/main">
        <mc:Choice Requires="p14">
          <p:contentPart p14:bwMode="auto" r:id="rId6">
            <p14:nvContentPartPr>
              <p14:cNvPr id="36" name="Ink 35">
                <a:extLst>
                  <a:ext uri="{FF2B5EF4-FFF2-40B4-BE49-F238E27FC236}">
                    <a16:creationId xmlns:a16="http://schemas.microsoft.com/office/drawing/2014/main" id="{32AF6FA2-6949-4C3F-9ACC-B0AFDE32E5AF}"/>
                  </a:ext>
                </a:extLst>
              </p14:cNvPr>
              <p14:cNvContentPartPr/>
              <p14:nvPr/>
            </p14:nvContentPartPr>
            <p14:xfrm rot="20052612">
              <a:off x="4875342" y="3734795"/>
              <a:ext cx="633960" cy="267348"/>
            </p14:xfrm>
          </p:contentPart>
        </mc:Choice>
        <mc:Fallback xmlns="">
          <p:pic>
            <p:nvPicPr>
              <p:cNvPr id="36" name="Ink 35">
                <a:extLst>
                  <a:ext uri="{FF2B5EF4-FFF2-40B4-BE49-F238E27FC236}">
                    <a16:creationId xmlns:a16="http://schemas.microsoft.com/office/drawing/2014/main" id="{32AF6FA2-6949-4C3F-9ACC-B0AFDE32E5AF}"/>
                  </a:ext>
                </a:extLst>
              </p:cNvPr>
              <p:cNvPicPr/>
              <p:nvPr/>
            </p:nvPicPr>
            <p:blipFill>
              <a:blip r:embed="rId7"/>
              <a:stretch>
                <a:fillRect/>
              </a:stretch>
            </p:blipFill>
            <p:spPr>
              <a:xfrm rot="20052612">
                <a:off x="4866342" y="3725787"/>
                <a:ext cx="651600" cy="285003"/>
              </a:xfrm>
              <a:prstGeom prst="rect">
                <a:avLst/>
              </a:prstGeom>
            </p:spPr>
          </p:pic>
        </mc:Fallback>
      </mc:AlternateContent>
      <p:pic>
        <p:nvPicPr>
          <p:cNvPr id="37" name="Picture 36">
            <a:extLst>
              <a:ext uri="{FF2B5EF4-FFF2-40B4-BE49-F238E27FC236}">
                <a16:creationId xmlns:a16="http://schemas.microsoft.com/office/drawing/2014/main" id="{68D1939E-18A9-4280-B9B2-E2CDBE37FEAE}"/>
              </a:ext>
            </a:extLst>
          </p:cNvPr>
          <p:cNvPicPr>
            <a:picLocks noChangeAspect="1"/>
          </p:cNvPicPr>
          <p:nvPr/>
        </p:nvPicPr>
        <p:blipFill>
          <a:blip r:embed="rId8"/>
          <a:stretch>
            <a:fillRect/>
          </a:stretch>
        </p:blipFill>
        <p:spPr>
          <a:xfrm>
            <a:off x="383792" y="4162521"/>
            <a:ext cx="3198773" cy="277292"/>
          </a:xfrm>
          <a:prstGeom prst="rect">
            <a:avLst/>
          </a:prstGeom>
        </p:spPr>
      </p:pic>
    </p:spTree>
    <p:extLst>
      <p:ext uri="{BB962C8B-B14F-4D97-AF65-F5344CB8AC3E}">
        <p14:creationId xmlns:p14="http://schemas.microsoft.com/office/powerpoint/2010/main" val="3734700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2764142" y="84839"/>
            <a:ext cx="6077369" cy="584775"/>
          </a:xfrm>
          <a:prstGeom prst="rect">
            <a:avLst/>
          </a:prstGeom>
          <a:noFill/>
        </p:spPr>
        <p:txBody>
          <a:bodyPr wrap="none" rtlCol="0">
            <a:spAutoFit/>
          </a:bodyPr>
          <a:lstStyle/>
          <a:p>
            <a:pPr algn="ctr"/>
            <a:r>
              <a:rPr lang="en-US" sz="3200" b="1" u="sng"/>
              <a:t>SQL Aggregate Functions on Tables</a:t>
            </a:r>
            <a:endParaRPr lang="en-US" sz="1600" b="1" u="sng"/>
          </a:p>
        </p:txBody>
      </p:sp>
      <p:sp>
        <p:nvSpPr>
          <p:cNvPr id="22" name="TextBox 21">
            <a:extLst>
              <a:ext uri="{FF2B5EF4-FFF2-40B4-BE49-F238E27FC236}">
                <a16:creationId xmlns:a16="http://schemas.microsoft.com/office/drawing/2014/main" id="{CEEAD9D7-939E-449D-BC23-5FCDCA1A72DD}"/>
              </a:ext>
            </a:extLst>
          </p:cNvPr>
          <p:cNvSpPr txBox="1"/>
          <p:nvPr/>
        </p:nvSpPr>
        <p:spPr>
          <a:xfrm>
            <a:off x="582337" y="2425737"/>
            <a:ext cx="5287521" cy="646331"/>
          </a:xfrm>
          <a:prstGeom prst="rect">
            <a:avLst/>
          </a:prstGeom>
          <a:noFill/>
        </p:spPr>
        <p:txBody>
          <a:bodyPr wrap="square" rtlCol="0">
            <a:spAutoFit/>
          </a:bodyPr>
          <a:lstStyle/>
          <a:p>
            <a:r>
              <a:rPr lang="en-US"/>
              <a:t>SELECT COUNT(column_name1, column_name2) FROM table;</a:t>
            </a:r>
          </a:p>
        </p:txBody>
      </p:sp>
      <p:sp>
        <p:nvSpPr>
          <p:cNvPr id="28" name="TextBox 27">
            <a:extLst>
              <a:ext uri="{FF2B5EF4-FFF2-40B4-BE49-F238E27FC236}">
                <a16:creationId xmlns:a16="http://schemas.microsoft.com/office/drawing/2014/main" id="{3A288290-D276-4C07-9126-824F69E70DC2}"/>
              </a:ext>
            </a:extLst>
          </p:cNvPr>
          <p:cNvSpPr txBox="1"/>
          <p:nvPr/>
        </p:nvSpPr>
        <p:spPr>
          <a:xfrm>
            <a:off x="582337" y="1507992"/>
            <a:ext cx="6646610" cy="338554"/>
          </a:xfrm>
          <a:prstGeom prst="rect">
            <a:avLst/>
          </a:prstGeom>
          <a:noFill/>
        </p:spPr>
        <p:txBody>
          <a:bodyPr wrap="square" rtlCol="0">
            <a:spAutoFit/>
          </a:bodyPr>
          <a:lstStyle/>
          <a:p>
            <a:r>
              <a:rPr lang="en-US" sz="1600"/>
              <a:t>We can perform functions on tables.  Note the ( ) for each of them.</a:t>
            </a: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DE297431-A0AD-802B-8713-62906707D7E0}"/>
                  </a:ext>
                </a:extLst>
              </p14:cNvPr>
              <p14:cNvContentPartPr/>
              <p14:nvPr/>
            </p14:nvContentPartPr>
            <p14:xfrm>
              <a:off x="6177015" y="2630066"/>
              <a:ext cx="668880" cy="51840"/>
            </p14:xfrm>
          </p:contentPart>
        </mc:Choice>
        <mc:Fallback xmlns="">
          <p:pic>
            <p:nvPicPr>
              <p:cNvPr id="2" name="Ink 1">
                <a:extLst>
                  <a:ext uri="{FF2B5EF4-FFF2-40B4-BE49-F238E27FC236}">
                    <a16:creationId xmlns:a16="http://schemas.microsoft.com/office/drawing/2014/main" id="{DE297431-A0AD-802B-8713-62906707D7E0}"/>
                  </a:ext>
                </a:extLst>
              </p:cNvPr>
              <p:cNvPicPr/>
              <p:nvPr/>
            </p:nvPicPr>
            <p:blipFill>
              <a:blip r:embed="rId3"/>
              <a:stretch>
                <a:fillRect/>
              </a:stretch>
            </p:blipFill>
            <p:spPr>
              <a:xfrm>
                <a:off x="6168015" y="2621426"/>
                <a:ext cx="686520" cy="69480"/>
              </a:xfrm>
              <a:prstGeom prst="rect">
                <a:avLst/>
              </a:prstGeom>
            </p:spPr>
          </p:pic>
        </mc:Fallback>
      </mc:AlternateContent>
      <p:sp>
        <p:nvSpPr>
          <p:cNvPr id="5" name="TextBox 4">
            <a:extLst>
              <a:ext uri="{FF2B5EF4-FFF2-40B4-BE49-F238E27FC236}">
                <a16:creationId xmlns:a16="http://schemas.microsoft.com/office/drawing/2014/main" id="{1C33072E-0F7A-A878-9EF8-0B8E5EB6B0F8}"/>
              </a:ext>
            </a:extLst>
          </p:cNvPr>
          <p:cNvSpPr txBox="1"/>
          <p:nvPr/>
        </p:nvSpPr>
        <p:spPr>
          <a:xfrm>
            <a:off x="7150288" y="2468995"/>
            <a:ext cx="4146977" cy="830997"/>
          </a:xfrm>
          <a:prstGeom prst="rect">
            <a:avLst/>
          </a:prstGeom>
          <a:noFill/>
        </p:spPr>
        <p:txBody>
          <a:bodyPr wrap="square" rtlCol="0">
            <a:spAutoFit/>
          </a:bodyPr>
          <a:lstStyle/>
          <a:p>
            <a:r>
              <a:rPr lang="en-US" sz="1600"/>
              <a:t>returns the number of non-null entries in those columns.  So I guess as long as all columns in list aren’t null, then that row gets counted.</a:t>
            </a:r>
          </a:p>
        </p:txBody>
      </p:sp>
      <p:pic>
        <p:nvPicPr>
          <p:cNvPr id="7" name="Picture 6">
            <a:extLst>
              <a:ext uri="{FF2B5EF4-FFF2-40B4-BE49-F238E27FC236}">
                <a16:creationId xmlns:a16="http://schemas.microsoft.com/office/drawing/2014/main" id="{EC684484-9096-B733-D6A1-D0FAC1CE98FC}"/>
              </a:ext>
            </a:extLst>
          </p:cNvPr>
          <p:cNvPicPr>
            <a:picLocks noChangeAspect="1"/>
          </p:cNvPicPr>
          <p:nvPr/>
        </p:nvPicPr>
        <p:blipFill>
          <a:blip r:embed="rId4"/>
          <a:stretch>
            <a:fillRect/>
          </a:stretch>
        </p:blipFill>
        <p:spPr>
          <a:xfrm>
            <a:off x="7228947" y="3390081"/>
            <a:ext cx="2819794" cy="257211"/>
          </a:xfrm>
          <a:prstGeom prst="rect">
            <a:avLst/>
          </a:prstGeom>
        </p:spPr>
      </p:pic>
      <p:sp>
        <p:nvSpPr>
          <p:cNvPr id="9" name="TextBox 8">
            <a:extLst>
              <a:ext uri="{FF2B5EF4-FFF2-40B4-BE49-F238E27FC236}">
                <a16:creationId xmlns:a16="http://schemas.microsoft.com/office/drawing/2014/main" id="{E54F96E9-DDC3-C0A7-3163-54AF5EBDB5DE}"/>
              </a:ext>
            </a:extLst>
          </p:cNvPr>
          <p:cNvSpPr txBox="1"/>
          <p:nvPr/>
        </p:nvSpPr>
        <p:spPr>
          <a:xfrm>
            <a:off x="582337" y="4120654"/>
            <a:ext cx="5678295" cy="646331"/>
          </a:xfrm>
          <a:prstGeom prst="rect">
            <a:avLst/>
          </a:prstGeom>
          <a:noFill/>
        </p:spPr>
        <p:txBody>
          <a:bodyPr wrap="square" rtlCol="0">
            <a:spAutoFit/>
          </a:bodyPr>
          <a:lstStyle/>
          <a:p>
            <a:r>
              <a:rPr lang="en-US"/>
              <a:t>SELECT COUNT(DISTINCT column_name1, column_name2) FROM table;</a:t>
            </a:r>
          </a:p>
        </p:txBody>
      </p:sp>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970966B5-CC43-23D9-52C0-EC10DF32006F}"/>
                  </a:ext>
                </a:extLst>
              </p14:cNvPr>
              <p14:cNvContentPartPr/>
              <p14:nvPr/>
            </p14:nvContentPartPr>
            <p14:xfrm>
              <a:off x="6489413" y="4316441"/>
              <a:ext cx="668880" cy="51840"/>
            </p14:xfrm>
          </p:contentPart>
        </mc:Choice>
        <mc:Fallback xmlns="">
          <p:pic>
            <p:nvPicPr>
              <p:cNvPr id="10" name="Ink 9">
                <a:extLst>
                  <a:ext uri="{FF2B5EF4-FFF2-40B4-BE49-F238E27FC236}">
                    <a16:creationId xmlns:a16="http://schemas.microsoft.com/office/drawing/2014/main" id="{970966B5-CC43-23D9-52C0-EC10DF32006F}"/>
                  </a:ext>
                </a:extLst>
              </p:cNvPr>
              <p:cNvPicPr/>
              <p:nvPr/>
            </p:nvPicPr>
            <p:blipFill>
              <a:blip r:embed="rId3"/>
              <a:stretch>
                <a:fillRect/>
              </a:stretch>
            </p:blipFill>
            <p:spPr>
              <a:xfrm>
                <a:off x="6480413" y="4307801"/>
                <a:ext cx="686520" cy="69480"/>
              </a:xfrm>
              <a:prstGeom prst="rect">
                <a:avLst/>
              </a:prstGeom>
            </p:spPr>
          </p:pic>
        </mc:Fallback>
      </mc:AlternateContent>
      <p:sp>
        <p:nvSpPr>
          <p:cNvPr id="11" name="TextBox 10">
            <a:extLst>
              <a:ext uri="{FF2B5EF4-FFF2-40B4-BE49-F238E27FC236}">
                <a16:creationId xmlns:a16="http://schemas.microsoft.com/office/drawing/2014/main" id="{7EE7A4D0-C581-6B4A-AE6E-300B122EE034}"/>
              </a:ext>
            </a:extLst>
          </p:cNvPr>
          <p:cNvSpPr txBox="1"/>
          <p:nvPr/>
        </p:nvSpPr>
        <p:spPr>
          <a:xfrm>
            <a:off x="7462686" y="4155370"/>
            <a:ext cx="4146977" cy="584775"/>
          </a:xfrm>
          <a:prstGeom prst="rect">
            <a:avLst/>
          </a:prstGeom>
          <a:noFill/>
        </p:spPr>
        <p:txBody>
          <a:bodyPr wrap="square" rtlCol="0">
            <a:spAutoFit/>
          </a:bodyPr>
          <a:lstStyle/>
          <a:p>
            <a:r>
              <a:rPr lang="en-US" sz="1600"/>
              <a:t>returns the number of distinct non-null entries in those columns.  </a:t>
            </a:r>
          </a:p>
        </p:txBody>
      </p:sp>
      <p:pic>
        <p:nvPicPr>
          <p:cNvPr id="13" name="Picture 12">
            <a:extLst>
              <a:ext uri="{FF2B5EF4-FFF2-40B4-BE49-F238E27FC236}">
                <a16:creationId xmlns:a16="http://schemas.microsoft.com/office/drawing/2014/main" id="{799A17E4-64BF-74D8-39EF-E64E1BF2C65B}"/>
              </a:ext>
            </a:extLst>
          </p:cNvPr>
          <p:cNvPicPr>
            <a:picLocks noChangeAspect="1"/>
          </p:cNvPicPr>
          <p:nvPr/>
        </p:nvPicPr>
        <p:blipFill>
          <a:blip r:embed="rId6"/>
          <a:stretch>
            <a:fillRect/>
          </a:stretch>
        </p:blipFill>
        <p:spPr>
          <a:xfrm>
            <a:off x="7416025" y="5019886"/>
            <a:ext cx="3572374" cy="209579"/>
          </a:xfrm>
          <a:prstGeom prst="rect">
            <a:avLst/>
          </a:prstGeom>
        </p:spPr>
      </p:pic>
    </p:spTree>
    <p:extLst>
      <p:ext uri="{BB962C8B-B14F-4D97-AF65-F5344CB8AC3E}">
        <p14:creationId xmlns:p14="http://schemas.microsoft.com/office/powerpoint/2010/main" val="1191780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2764142" y="84839"/>
            <a:ext cx="6077369" cy="584775"/>
          </a:xfrm>
          <a:prstGeom prst="rect">
            <a:avLst/>
          </a:prstGeom>
          <a:noFill/>
        </p:spPr>
        <p:txBody>
          <a:bodyPr wrap="none" rtlCol="0">
            <a:spAutoFit/>
          </a:bodyPr>
          <a:lstStyle/>
          <a:p>
            <a:pPr algn="ctr"/>
            <a:r>
              <a:rPr lang="en-US" sz="3200" b="1" u="sng"/>
              <a:t>SQL Aggregate Functions on Tables</a:t>
            </a:r>
            <a:endParaRPr lang="en-US" sz="1600" b="1" u="sng"/>
          </a:p>
        </p:txBody>
      </p:sp>
      <p:sp>
        <p:nvSpPr>
          <p:cNvPr id="14" name="TextBox 13">
            <a:extLst>
              <a:ext uri="{FF2B5EF4-FFF2-40B4-BE49-F238E27FC236}">
                <a16:creationId xmlns:a16="http://schemas.microsoft.com/office/drawing/2014/main" id="{04FBEF8A-D14A-CD97-8A39-B5F04709866A}"/>
              </a:ext>
            </a:extLst>
          </p:cNvPr>
          <p:cNvSpPr txBox="1"/>
          <p:nvPr/>
        </p:nvSpPr>
        <p:spPr>
          <a:xfrm>
            <a:off x="401362" y="1050809"/>
            <a:ext cx="9618938" cy="338554"/>
          </a:xfrm>
          <a:prstGeom prst="rect">
            <a:avLst/>
          </a:prstGeom>
          <a:noFill/>
        </p:spPr>
        <p:txBody>
          <a:bodyPr wrap="square" rtlCol="0">
            <a:spAutoFit/>
          </a:bodyPr>
          <a:lstStyle/>
          <a:p>
            <a:r>
              <a:rPr lang="en-US" sz="1600"/>
              <a:t>There more aggregate functions like below. Some of these can be used on strings, as you might expect.</a:t>
            </a:r>
          </a:p>
        </p:txBody>
      </p:sp>
      <mc:AlternateContent xmlns:mc="http://schemas.openxmlformats.org/markup-compatibility/2006" xmlns:p14="http://schemas.microsoft.com/office/powerpoint/2010/main">
        <mc:Choice Requires="p14">
          <p:contentPart p14:bwMode="auto" r:id="rId2">
            <p14:nvContentPartPr>
              <p14:cNvPr id="15" name="Ink 14">
                <a:extLst>
                  <a:ext uri="{FF2B5EF4-FFF2-40B4-BE49-F238E27FC236}">
                    <a16:creationId xmlns:a16="http://schemas.microsoft.com/office/drawing/2014/main" id="{3F39EFE1-FA0D-E0D4-7602-594247553C86}"/>
                  </a:ext>
                </a:extLst>
              </p14:cNvPr>
              <p14:cNvContentPartPr/>
              <p14:nvPr/>
            </p14:nvContentPartPr>
            <p14:xfrm>
              <a:off x="1582345" y="1639825"/>
              <a:ext cx="668880" cy="51840"/>
            </p14:xfrm>
          </p:contentPart>
        </mc:Choice>
        <mc:Fallback xmlns="">
          <p:pic>
            <p:nvPicPr>
              <p:cNvPr id="15" name="Ink 14">
                <a:extLst>
                  <a:ext uri="{FF2B5EF4-FFF2-40B4-BE49-F238E27FC236}">
                    <a16:creationId xmlns:a16="http://schemas.microsoft.com/office/drawing/2014/main" id="{3F39EFE1-FA0D-E0D4-7602-594247553C86}"/>
                  </a:ext>
                </a:extLst>
              </p:cNvPr>
              <p:cNvPicPr/>
              <p:nvPr/>
            </p:nvPicPr>
            <p:blipFill>
              <a:blip r:embed="rId3"/>
              <a:stretch>
                <a:fillRect/>
              </a:stretch>
            </p:blipFill>
            <p:spPr>
              <a:xfrm>
                <a:off x="1573345" y="1631185"/>
                <a:ext cx="686520" cy="69480"/>
              </a:xfrm>
              <a:prstGeom prst="rect">
                <a:avLst/>
              </a:prstGeom>
            </p:spPr>
          </p:pic>
        </mc:Fallback>
      </mc:AlternateContent>
      <p:pic>
        <p:nvPicPr>
          <p:cNvPr id="17" name="Picture 16">
            <a:extLst>
              <a:ext uri="{FF2B5EF4-FFF2-40B4-BE49-F238E27FC236}">
                <a16:creationId xmlns:a16="http://schemas.microsoft.com/office/drawing/2014/main" id="{2F6278A2-731A-6F8D-48BD-0E87103A8E73}"/>
              </a:ext>
            </a:extLst>
          </p:cNvPr>
          <p:cNvPicPr>
            <a:picLocks noChangeAspect="1"/>
          </p:cNvPicPr>
          <p:nvPr/>
        </p:nvPicPr>
        <p:blipFill>
          <a:blip r:embed="rId4"/>
          <a:stretch>
            <a:fillRect/>
          </a:stretch>
        </p:blipFill>
        <p:spPr>
          <a:xfrm>
            <a:off x="468207" y="4684890"/>
            <a:ext cx="2610214" cy="238158"/>
          </a:xfrm>
          <a:prstGeom prst="rect">
            <a:avLst/>
          </a:prstGeom>
        </p:spPr>
      </p:pic>
      <p:pic>
        <p:nvPicPr>
          <p:cNvPr id="18" name="Picture 17">
            <a:extLst>
              <a:ext uri="{FF2B5EF4-FFF2-40B4-BE49-F238E27FC236}">
                <a16:creationId xmlns:a16="http://schemas.microsoft.com/office/drawing/2014/main" id="{16CFFB2A-A569-522F-631B-349C92EE2ADE}"/>
              </a:ext>
            </a:extLst>
          </p:cNvPr>
          <p:cNvPicPr>
            <a:picLocks noChangeAspect="1"/>
          </p:cNvPicPr>
          <p:nvPr/>
        </p:nvPicPr>
        <p:blipFill>
          <a:blip r:embed="rId5"/>
          <a:stretch>
            <a:fillRect/>
          </a:stretch>
        </p:blipFill>
        <p:spPr>
          <a:xfrm>
            <a:off x="468207" y="5109131"/>
            <a:ext cx="6049219" cy="247685"/>
          </a:xfrm>
          <a:prstGeom prst="rect">
            <a:avLst/>
          </a:prstGeom>
        </p:spPr>
      </p:pic>
      <p:sp>
        <p:nvSpPr>
          <p:cNvPr id="6" name="TextBox 5">
            <a:extLst>
              <a:ext uri="{FF2B5EF4-FFF2-40B4-BE49-F238E27FC236}">
                <a16:creationId xmlns:a16="http://schemas.microsoft.com/office/drawing/2014/main" id="{BE44177A-5464-F0B2-7FA8-22C767D641F9}"/>
              </a:ext>
            </a:extLst>
          </p:cNvPr>
          <p:cNvSpPr txBox="1"/>
          <p:nvPr/>
        </p:nvSpPr>
        <p:spPr>
          <a:xfrm>
            <a:off x="446112" y="1455159"/>
            <a:ext cx="941492" cy="369332"/>
          </a:xfrm>
          <a:prstGeom prst="rect">
            <a:avLst/>
          </a:prstGeom>
          <a:noFill/>
        </p:spPr>
        <p:txBody>
          <a:bodyPr wrap="square">
            <a:spAutoFit/>
          </a:bodyPr>
          <a:lstStyle/>
          <a:p>
            <a:r>
              <a:rPr lang="en-US"/>
              <a:t>MIN()</a:t>
            </a:r>
          </a:p>
        </p:txBody>
      </p:sp>
      <p:sp>
        <p:nvSpPr>
          <p:cNvPr id="19" name="TextBox 18">
            <a:extLst>
              <a:ext uri="{FF2B5EF4-FFF2-40B4-BE49-F238E27FC236}">
                <a16:creationId xmlns:a16="http://schemas.microsoft.com/office/drawing/2014/main" id="{E1BFFFFF-A4B7-C034-6993-295B6522C2F9}"/>
              </a:ext>
            </a:extLst>
          </p:cNvPr>
          <p:cNvSpPr txBox="1"/>
          <p:nvPr/>
        </p:nvSpPr>
        <p:spPr>
          <a:xfrm>
            <a:off x="446112" y="2070071"/>
            <a:ext cx="941492" cy="369332"/>
          </a:xfrm>
          <a:prstGeom prst="rect">
            <a:avLst/>
          </a:prstGeom>
          <a:noFill/>
        </p:spPr>
        <p:txBody>
          <a:bodyPr wrap="square">
            <a:spAutoFit/>
          </a:bodyPr>
          <a:lstStyle/>
          <a:p>
            <a:r>
              <a:rPr lang="en-US"/>
              <a:t>MAX()</a:t>
            </a:r>
          </a:p>
        </p:txBody>
      </p:sp>
      <p:sp>
        <p:nvSpPr>
          <p:cNvPr id="20" name="TextBox 19">
            <a:extLst>
              <a:ext uri="{FF2B5EF4-FFF2-40B4-BE49-F238E27FC236}">
                <a16:creationId xmlns:a16="http://schemas.microsoft.com/office/drawing/2014/main" id="{D88F9ED6-6E72-008E-01BF-5F1DBAE13881}"/>
              </a:ext>
            </a:extLst>
          </p:cNvPr>
          <p:cNvSpPr txBox="1"/>
          <p:nvPr/>
        </p:nvSpPr>
        <p:spPr>
          <a:xfrm>
            <a:off x="474687" y="2684983"/>
            <a:ext cx="941492" cy="369332"/>
          </a:xfrm>
          <a:prstGeom prst="rect">
            <a:avLst/>
          </a:prstGeom>
          <a:noFill/>
        </p:spPr>
        <p:txBody>
          <a:bodyPr wrap="square">
            <a:spAutoFit/>
          </a:bodyPr>
          <a:lstStyle/>
          <a:p>
            <a:r>
              <a:rPr lang="en-US"/>
              <a:t>SUM()</a:t>
            </a:r>
          </a:p>
        </p:txBody>
      </p:sp>
      <p:sp>
        <p:nvSpPr>
          <p:cNvPr id="21" name="TextBox 20">
            <a:extLst>
              <a:ext uri="{FF2B5EF4-FFF2-40B4-BE49-F238E27FC236}">
                <a16:creationId xmlns:a16="http://schemas.microsoft.com/office/drawing/2014/main" id="{8ED16CE2-8F42-0F57-7024-16FAB961351B}"/>
              </a:ext>
            </a:extLst>
          </p:cNvPr>
          <p:cNvSpPr txBox="1"/>
          <p:nvPr/>
        </p:nvSpPr>
        <p:spPr>
          <a:xfrm>
            <a:off x="493737" y="3282800"/>
            <a:ext cx="941492" cy="369332"/>
          </a:xfrm>
          <a:prstGeom prst="rect">
            <a:avLst/>
          </a:prstGeom>
          <a:noFill/>
        </p:spPr>
        <p:txBody>
          <a:bodyPr wrap="square">
            <a:spAutoFit/>
          </a:bodyPr>
          <a:lstStyle/>
          <a:p>
            <a:r>
              <a:rPr lang="en-US"/>
              <a:t>AVG()</a:t>
            </a:r>
          </a:p>
        </p:txBody>
      </p:sp>
      <p:sp>
        <p:nvSpPr>
          <p:cNvPr id="23" name="TextBox 22">
            <a:extLst>
              <a:ext uri="{FF2B5EF4-FFF2-40B4-BE49-F238E27FC236}">
                <a16:creationId xmlns:a16="http://schemas.microsoft.com/office/drawing/2014/main" id="{919491B9-9790-1429-ECBB-29B251735270}"/>
              </a:ext>
            </a:extLst>
          </p:cNvPr>
          <p:cNvSpPr txBox="1"/>
          <p:nvPr/>
        </p:nvSpPr>
        <p:spPr>
          <a:xfrm>
            <a:off x="493736" y="3880162"/>
            <a:ext cx="1674917" cy="369332"/>
          </a:xfrm>
          <a:prstGeom prst="rect">
            <a:avLst/>
          </a:prstGeom>
          <a:noFill/>
        </p:spPr>
        <p:txBody>
          <a:bodyPr wrap="square">
            <a:spAutoFit/>
          </a:bodyPr>
          <a:lstStyle/>
          <a:p>
            <a:r>
              <a:rPr lang="en-US"/>
              <a:t>ROUND(F(), n)</a:t>
            </a:r>
          </a:p>
        </p:txBody>
      </p:sp>
      <p:sp>
        <p:nvSpPr>
          <p:cNvPr id="24" name="TextBox 23">
            <a:extLst>
              <a:ext uri="{FF2B5EF4-FFF2-40B4-BE49-F238E27FC236}">
                <a16:creationId xmlns:a16="http://schemas.microsoft.com/office/drawing/2014/main" id="{6182E275-C0C9-B826-DBB4-EBE8B2E8F0A4}"/>
              </a:ext>
            </a:extLst>
          </p:cNvPr>
          <p:cNvSpPr txBox="1"/>
          <p:nvPr/>
        </p:nvSpPr>
        <p:spPr>
          <a:xfrm>
            <a:off x="2570596" y="1470548"/>
            <a:ext cx="2045983" cy="338554"/>
          </a:xfrm>
          <a:prstGeom prst="rect">
            <a:avLst/>
          </a:prstGeom>
          <a:noFill/>
        </p:spPr>
        <p:txBody>
          <a:bodyPr wrap="square" rtlCol="0">
            <a:spAutoFit/>
          </a:bodyPr>
          <a:lstStyle/>
          <a:p>
            <a:r>
              <a:rPr lang="en-US" sz="1600"/>
              <a:t>finds min</a:t>
            </a:r>
          </a:p>
        </p:txBody>
      </p:sp>
      <mc:AlternateContent xmlns:mc="http://schemas.openxmlformats.org/markup-compatibility/2006" xmlns:p14="http://schemas.microsoft.com/office/powerpoint/2010/main">
        <mc:Choice Requires="p14">
          <p:contentPart p14:bwMode="auto" r:id="rId6">
            <p14:nvContentPartPr>
              <p14:cNvPr id="26" name="Ink 25">
                <a:extLst>
                  <a:ext uri="{FF2B5EF4-FFF2-40B4-BE49-F238E27FC236}">
                    <a16:creationId xmlns:a16="http://schemas.microsoft.com/office/drawing/2014/main" id="{B6BD7031-0F44-87C4-DA25-8651188B05BE}"/>
                  </a:ext>
                </a:extLst>
              </p14:cNvPr>
              <p14:cNvContentPartPr/>
              <p14:nvPr/>
            </p14:nvContentPartPr>
            <p14:xfrm>
              <a:off x="1582345" y="2239348"/>
              <a:ext cx="668880" cy="51840"/>
            </p14:xfrm>
          </p:contentPart>
        </mc:Choice>
        <mc:Fallback xmlns="">
          <p:pic>
            <p:nvPicPr>
              <p:cNvPr id="26" name="Ink 25">
                <a:extLst>
                  <a:ext uri="{FF2B5EF4-FFF2-40B4-BE49-F238E27FC236}">
                    <a16:creationId xmlns:a16="http://schemas.microsoft.com/office/drawing/2014/main" id="{B6BD7031-0F44-87C4-DA25-8651188B05BE}"/>
                  </a:ext>
                </a:extLst>
              </p:cNvPr>
              <p:cNvPicPr/>
              <p:nvPr/>
            </p:nvPicPr>
            <p:blipFill>
              <a:blip r:embed="rId3"/>
              <a:stretch>
                <a:fillRect/>
              </a:stretch>
            </p:blipFill>
            <p:spPr>
              <a:xfrm>
                <a:off x="1573345" y="2230708"/>
                <a:ext cx="686520" cy="69480"/>
              </a:xfrm>
              <a:prstGeom prst="rect">
                <a:avLst/>
              </a:prstGeom>
            </p:spPr>
          </p:pic>
        </mc:Fallback>
      </mc:AlternateContent>
      <p:sp>
        <p:nvSpPr>
          <p:cNvPr id="27" name="TextBox 26">
            <a:extLst>
              <a:ext uri="{FF2B5EF4-FFF2-40B4-BE49-F238E27FC236}">
                <a16:creationId xmlns:a16="http://schemas.microsoft.com/office/drawing/2014/main" id="{54E52229-5F48-1B78-3858-F36F581FB259}"/>
              </a:ext>
            </a:extLst>
          </p:cNvPr>
          <p:cNvSpPr txBox="1"/>
          <p:nvPr/>
        </p:nvSpPr>
        <p:spPr>
          <a:xfrm>
            <a:off x="2570596" y="2070071"/>
            <a:ext cx="2045983" cy="338554"/>
          </a:xfrm>
          <a:prstGeom prst="rect">
            <a:avLst/>
          </a:prstGeom>
          <a:noFill/>
        </p:spPr>
        <p:txBody>
          <a:bodyPr wrap="square" rtlCol="0">
            <a:spAutoFit/>
          </a:bodyPr>
          <a:lstStyle/>
          <a:p>
            <a:r>
              <a:rPr lang="en-US" sz="1600"/>
              <a:t>finds max</a:t>
            </a:r>
          </a:p>
        </p:txBody>
      </p:sp>
      <mc:AlternateContent xmlns:mc="http://schemas.openxmlformats.org/markup-compatibility/2006" xmlns:p14="http://schemas.microsoft.com/office/powerpoint/2010/main">
        <mc:Choice Requires="p14">
          <p:contentPart p14:bwMode="auto" r:id="rId7">
            <p14:nvContentPartPr>
              <p14:cNvPr id="29" name="Ink 28">
                <a:extLst>
                  <a:ext uri="{FF2B5EF4-FFF2-40B4-BE49-F238E27FC236}">
                    <a16:creationId xmlns:a16="http://schemas.microsoft.com/office/drawing/2014/main" id="{6E7A2CD0-2C77-C139-7729-A4A0F463B210}"/>
                  </a:ext>
                </a:extLst>
              </p14:cNvPr>
              <p14:cNvContentPartPr/>
              <p14:nvPr/>
            </p14:nvContentPartPr>
            <p14:xfrm>
              <a:off x="1582345" y="2838871"/>
              <a:ext cx="668880" cy="51840"/>
            </p14:xfrm>
          </p:contentPart>
        </mc:Choice>
        <mc:Fallback xmlns="">
          <p:pic>
            <p:nvPicPr>
              <p:cNvPr id="29" name="Ink 28">
                <a:extLst>
                  <a:ext uri="{FF2B5EF4-FFF2-40B4-BE49-F238E27FC236}">
                    <a16:creationId xmlns:a16="http://schemas.microsoft.com/office/drawing/2014/main" id="{6E7A2CD0-2C77-C139-7729-A4A0F463B210}"/>
                  </a:ext>
                </a:extLst>
              </p:cNvPr>
              <p:cNvPicPr/>
              <p:nvPr/>
            </p:nvPicPr>
            <p:blipFill>
              <a:blip r:embed="rId3"/>
              <a:stretch>
                <a:fillRect/>
              </a:stretch>
            </p:blipFill>
            <p:spPr>
              <a:xfrm>
                <a:off x="1573345" y="2830231"/>
                <a:ext cx="686520" cy="69480"/>
              </a:xfrm>
              <a:prstGeom prst="rect">
                <a:avLst/>
              </a:prstGeom>
            </p:spPr>
          </p:pic>
        </mc:Fallback>
      </mc:AlternateContent>
      <p:sp>
        <p:nvSpPr>
          <p:cNvPr id="30" name="TextBox 29">
            <a:extLst>
              <a:ext uri="{FF2B5EF4-FFF2-40B4-BE49-F238E27FC236}">
                <a16:creationId xmlns:a16="http://schemas.microsoft.com/office/drawing/2014/main" id="{FF5CEDF0-3143-006F-688A-8F34E76AA8ED}"/>
              </a:ext>
            </a:extLst>
          </p:cNvPr>
          <p:cNvSpPr txBox="1"/>
          <p:nvPr/>
        </p:nvSpPr>
        <p:spPr>
          <a:xfrm>
            <a:off x="2570596" y="2669594"/>
            <a:ext cx="2045983" cy="338554"/>
          </a:xfrm>
          <a:prstGeom prst="rect">
            <a:avLst/>
          </a:prstGeom>
          <a:noFill/>
        </p:spPr>
        <p:txBody>
          <a:bodyPr wrap="square" rtlCol="0">
            <a:spAutoFit/>
          </a:bodyPr>
          <a:lstStyle/>
          <a:p>
            <a:r>
              <a:rPr lang="en-US" sz="1600"/>
              <a:t>finds sum</a:t>
            </a:r>
          </a:p>
        </p:txBody>
      </p:sp>
      <mc:AlternateContent xmlns:mc="http://schemas.openxmlformats.org/markup-compatibility/2006" xmlns:p14="http://schemas.microsoft.com/office/powerpoint/2010/main">
        <mc:Choice Requires="p14">
          <p:contentPart p14:bwMode="auto" r:id="rId8">
            <p14:nvContentPartPr>
              <p14:cNvPr id="31" name="Ink 30">
                <a:extLst>
                  <a:ext uri="{FF2B5EF4-FFF2-40B4-BE49-F238E27FC236}">
                    <a16:creationId xmlns:a16="http://schemas.microsoft.com/office/drawing/2014/main" id="{BF7F3386-1BE2-664C-0955-1E3FE964F8DF}"/>
                  </a:ext>
                </a:extLst>
              </p14:cNvPr>
              <p14:cNvContentPartPr/>
              <p14:nvPr/>
            </p14:nvContentPartPr>
            <p14:xfrm>
              <a:off x="1582345" y="3449916"/>
              <a:ext cx="668880" cy="51840"/>
            </p14:xfrm>
          </p:contentPart>
        </mc:Choice>
        <mc:Fallback xmlns="">
          <p:pic>
            <p:nvPicPr>
              <p:cNvPr id="31" name="Ink 30">
                <a:extLst>
                  <a:ext uri="{FF2B5EF4-FFF2-40B4-BE49-F238E27FC236}">
                    <a16:creationId xmlns:a16="http://schemas.microsoft.com/office/drawing/2014/main" id="{BF7F3386-1BE2-664C-0955-1E3FE964F8DF}"/>
                  </a:ext>
                </a:extLst>
              </p:cNvPr>
              <p:cNvPicPr/>
              <p:nvPr/>
            </p:nvPicPr>
            <p:blipFill>
              <a:blip r:embed="rId3"/>
              <a:stretch>
                <a:fillRect/>
              </a:stretch>
            </p:blipFill>
            <p:spPr>
              <a:xfrm>
                <a:off x="1573345" y="3441276"/>
                <a:ext cx="686520" cy="69480"/>
              </a:xfrm>
              <a:prstGeom prst="rect">
                <a:avLst/>
              </a:prstGeom>
            </p:spPr>
          </p:pic>
        </mc:Fallback>
      </mc:AlternateContent>
      <p:sp>
        <p:nvSpPr>
          <p:cNvPr id="32" name="TextBox 31">
            <a:extLst>
              <a:ext uri="{FF2B5EF4-FFF2-40B4-BE49-F238E27FC236}">
                <a16:creationId xmlns:a16="http://schemas.microsoft.com/office/drawing/2014/main" id="{5135B18A-79F5-82FC-D85F-CBD166B914F8}"/>
              </a:ext>
            </a:extLst>
          </p:cNvPr>
          <p:cNvSpPr txBox="1"/>
          <p:nvPr/>
        </p:nvSpPr>
        <p:spPr>
          <a:xfrm>
            <a:off x="2570596" y="3280639"/>
            <a:ext cx="2045983" cy="338554"/>
          </a:xfrm>
          <a:prstGeom prst="rect">
            <a:avLst/>
          </a:prstGeom>
          <a:noFill/>
        </p:spPr>
        <p:txBody>
          <a:bodyPr wrap="square" rtlCol="0">
            <a:spAutoFit/>
          </a:bodyPr>
          <a:lstStyle/>
          <a:p>
            <a:r>
              <a:rPr lang="en-US" sz="1600"/>
              <a:t>finds average</a:t>
            </a:r>
          </a:p>
        </p:txBody>
      </p:sp>
      <mc:AlternateContent xmlns:mc="http://schemas.openxmlformats.org/markup-compatibility/2006" xmlns:p14="http://schemas.microsoft.com/office/powerpoint/2010/main">
        <mc:Choice Requires="p14">
          <p:contentPart p14:bwMode="auto" r:id="rId9">
            <p14:nvContentPartPr>
              <p14:cNvPr id="33" name="Ink 32">
                <a:extLst>
                  <a:ext uri="{FF2B5EF4-FFF2-40B4-BE49-F238E27FC236}">
                    <a16:creationId xmlns:a16="http://schemas.microsoft.com/office/drawing/2014/main" id="{5A2E1D33-2350-4135-1F2B-5FC47AE55AC0}"/>
                  </a:ext>
                </a:extLst>
              </p14:cNvPr>
              <p14:cNvContentPartPr/>
              <p14:nvPr/>
            </p14:nvContentPartPr>
            <p14:xfrm>
              <a:off x="2401495" y="4049439"/>
              <a:ext cx="668880" cy="51840"/>
            </p14:xfrm>
          </p:contentPart>
        </mc:Choice>
        <mc:Fallback xmlns="">
          <p:pic>
            <p:nvPicPr>
              <p:cNvPr id="33" name="Ink 32">
                <a:extLst>
                  <a:ext uri="{FF2B5EF4-FFF2-40B4-BE49-F238E27FC236}">
                    <a16:creationId xmlns:a16="http://schemas.microsoft.com/office/drawing/2014/main" id="{5A2E1D33-2350-4135-1F2B-5FC47AE55AC0}"/>
                  </a:ext>
                </a:extLst>
              </p:cNvPr>
              <p:cNvPicPr/>
              <p:nvPr/>
            </p:nvPicPr>
            <p:blipFill>
              <a:blip r:embed="rId3"/>
              <a:stretch>
                <a:fillRect/>
              </a:stretch>
            </p:blipFill>
            <p:spPr>
              <a:xfrm>
                <a:off x="2392495" y="4040799"/>
                <a:ext cx="686520" cy="69480"/>
              </a:xfrm>
              <a:prstGeom prst="rect">
                <a:avLst/>
              </a:prstGeom>
            </p:spPr>
          </p:pic>
        </mc:Fallback>
      </mc:AlternateContent>
      <p:sp>
        <p:nvSpPr>
          <p:cNvPr id="34" name="TextBox 33">
            <a:extLst>
              <a:ext uri="{FF2B5EF4-FFF2-40B4-BE49-F238E27FC236}">
                <a16:creationId xmlns:a16="http://schemas.microsoft.com/office/drawing/2014/main" id="{424834D7-30ED-2412-83E9-7DE8372A6003}"/>
              </a:ext>
            </a:extLst>
          </p:cNvPr>
          <p:cNvSpPr txBox="1"/>
          <p:nvPr/>
        </p:nvSpPr>
        <p:spPr>
          <a:xfrm>
            <a:off x="3389746" y="3880162"/>
            <a:ext cx="8608708" cy="584775"/>
          </a:xfrm>
          <a:prstGeom prst="rect">
            <a:avLst/>
          </a:prstGeom>
          <a:noFill/>
        </p:spPr>
        <p:txBody>
          <a:bodyPr wrap="square" rtlCol="0">
            <a:spAutoFit/>
          </a:bodyPr>
          <a:lstStyle/>
          <a:p>
            <a:r>
              <a:rPr lang="en-US" sz="1600"/>
              <a:t>rounds result of aggregrate function F, to n decimal places.  If leave off n, then it presume n = 0.  </a:t>
            </a:r>
          </a:p>
          <a:p>
            <a:r>
              <a:rPr lang="en-US" sz="1600"/>
              <a:t>Can also negative values of n, say, n = -1, -2, -3, in which case it rounds to the 10’s, 100’s, 1000’s place.</a:t>
            </a:r>
          </a:p>
        </p:txBody>
      </p:sp>
      <p:pic>
        <p:nvPicPr>
          <p:cNvPr id="35" name="Picture 34">
            <a:extLst>
              <a:ext uri="{FF2B5EF4-FFF2-40B4-BE49-F238E27FC236}">
                <a16:creationId xmlns:a16="http://schemas.microsoft.com/office/drawing/2014/main" id="{B3264776-A1B2-6943-1B44-E5B2CB7F91C1}"/>
              </a:ext>
            </a:extLst>
          </p:cNvPr>
          <p:cNvPicPr>
            <a:picLocks noChangeAspect="1"/>
          </p:cNvPicPr>
          <p:nvPr/>
        </p:nvPicPr>
        <p:blipFill>
          <a:blip r:embed="rId10"/>
          <a:stretch>
            <a:fillRect/>
          </a:stretch>
        </p:blipFill>
        <p:spPr>
          <a:xfrm>
            <a:off x="7915140" y="5511828"/>
            <a:ext cx="1924319" cy="543001"/>
          </a:xfrm>
          <a:prstGeom prst="rect">
            <a:avLst/>
          </a:prstGeom>
        </p:spPr>
      </p:pic>
      <p:pic>
        <p:nvPicPr>
          <p:cNvPr id="36" name="Picture 35">
            <a:extLst>
              <a:ext uri="{FF2B5EF4-FFF2-40B4-BE49-F238E27FC236}">
                <a16:creationId xmlns:a16="http://schemas.microsoft.com/office/drawing/2014/main" id="{E832BEEC-33C2-F70F-8650-3C0F1303A171}"/>
              </a:ext>
            </a:extLst>
          </p:cNvPr>
          <p:cNvPicPr>
            <a:picLocks noChangeAspect="1"/>
          </p:cNvPicPr>
          <p:nvPr/>
        </p:nvPicPr>
        <p:blipFill>
          <a:blip r:embed="rId11"/>
          <a:stretch>
            <a:fillRect/>
          </a:stretch>
        </p:blipFill>
        <p:spPr>
          <a:xfrm>
            <a:off x="468207" y="5535644"/>
            <a:ext cx="6620799" cy="247685"/>
          </a:xfrm>
          <a:prstGeom prst="rect">
            <a:avLst/>
          </a:prstGeom>
        </p:spPr>
      </p:pic>
      <mc:AlternateContent xmlns:mc="http://schemas.openxmlformats.org/markup-compatibility/2006" xmlns:p14="http://schemas.microsoft.com/office/powerpoint/2010/main">
        <mc:Choice Requires="p14">
          <p:contentPart p14:bwMode="auto" r:id="rId12">
            <p14:nvContentPartPr>
              <p14:cNvPr id="37" name="Ink 36">
                <a:extLst>
                  <a:ext uri="{FF2B5EF4-FFF2-40B4-BE49-F238E27FC236}">
                    <a16:creationId xmlns:a16="http://schemas.microsoft.com/office/drawing/2014/main" id="{3A16D3F1-34A2-77D8-BE94-56E8E4E5168A}"/>
                  </a:ext>
                </a:extLst>
              </p14:cNvPr>
              <p14:cNvContentPartPr/>
              <p14:nvPr/>
            </p14:nvContentPartPr>
            <p14:xfrm>
              <a:off x="7305660" y="5671350"/>
              <a:ext cx="388440" cy="149040"/>
            </p14:xfrm>
          </p:contentPart>
        </mc:Choice>
        <mc:Fallback xmlns="">
          <p:pic>
            <p:nvPicPr>
              <p:cNvPr id="37" name="Ink 36">
                <a:extLst>
                  <a:ext uri="{FF2B5EF4-FFF2-40B4-BE49-F238E27FC236}">
                    <a16:creationId xmlns:a16="http://schemas.microsoft.com/office/drawing/2014/main" id="{3A16D3F1-34A2-77D8-BE94-56E8E4E5168A}"/>
                  </a:ext>
                </a:extLst>
              </p:cNvPr>
              <p:cNvPicPr/>
              <p:nvPr/>
            </p:nvPicPr>
            <p:blipFill>
              <a:blip r:embed="rId13"/>
              <a:stretch>
                <a:fillRect/>
              </a:stretch>
            </p:blipFill>
            <p:spPr>
              <a:xfrm>
                <a:off x="7296660" y="5662350"/>
                <a:ext cx="406080" cy="166680"/>
              </a:xfrm>
              <a:prstGeom prst="rect">
                <a:avLst/>
              </a:prstGeom>
            </p:spPr>
          </p:pic>
        </mc:Fallback>
      </mc:AlternateContent>
      <p:pic>
        <p:nvPicPr>
          <p:cNvPr id="38" name="Picture 37">
            <a:extLst>
              <a:ext uri="{FF2B5EF4-FFF2-40B4-BE49-F238E27FC236}">
                <a16:creationId xmlns:a16="http://schemas.microsoft.com/office/drawing/2014/main" id="{8865F816-D0DE-265D-384F-B9280AF39D03}"/>
              </a:ext>
            </a:extLst>
          </p:cNvPr>
          <p:cNvPicPr>
            <a:picLocks noChangeAspect="1"/>
          </p:cNvPicPr>
          <p:nvPr/>
        </p:nvPicPr>
        <p:blipFill>
          <a:blip r:embed="rId14"/>
          <a:stretch>
            <a:fillRect/>
          </a:stretch>
        </p:blipFill>
        <p:spPr>
          <a:xfrm>
            <a:off x="8121271" y="6126838"/>
            <a:ext cx="2048161" cy="504895"/>
          </a:xfrm>
          <a:prstGeom prst="rect">
            <a:avLst/>
          </a:prstGeom>
        </p:spPr>
      </p:pic>
      <mc:AlternateContent xmlns:mc="http://schemas.openxmlformats.org/markup-compatibility/2006" xmlns:p14="http://schemas.microsoft.com/office/powerpoint/2010/main">
        <mc:Choice Requires="p14">
          <p:contentPart p14:bwMode="auto" r:id="rId15">
            <p14:nvContentPartPr>
              <p14:cNvPr id="39" name="Ink 38">
                <a:extLst>
                  <a:ext uri="{FF2B5EF4-FFF2-40B4-BE49-F238E27FC236}">
                    <a16:creationId xmlns:a16="http://schemas.microsoft.com/office/drawing/2014/main" id="{E40FF95D-DA3A-C81C-E929-12950C6E6EFF}"/>
                  </a:ext>
                </a:extLst>
              </p14:cNvPr>
              <p14:cNvContentPartPr/>
              <p14:nvPr/>
            </p14:nvContentPartPr>
            <p14:xfrm>
              <a:off x="7499880" y="6230245"/>
              <a:ext cx="388440" cy="149040"/>
            </p14:xfrm>
          </p:contentPart>
        </mc:Choice>
        <mc:Fallback xmlns="">
          <p:pic>
            <p:nvPicPr>
              <p:cNvPr id="39" name="Ink 38">
                <a:extLst>
                  <a:ext uri="{FF2B5EF4-FFF2-40B4-BE49-F238E27FC236}">
                    <a16:creationId xmlns:a16="http://schemas.microsoft.com/office/drawing/2014/main" id="{E40FF95D-DA3A-C81C-E929-12950C6E6EFF}"/>
                  </a:ext>
                </a:extLst>
              </p:cNvPr>
              <p:cNvPicPr/>
              <p:nvPr/>
            </p:nvPicPr>
            <p:blipFill>
              <a:blip r:embed="rId13"/>
              <a:stretch>
                <a:fillRect/>
              </a:stretch>
            </p:blipFill>
            <p:spPr>
              <a:xfrm>
                <a:off x="7490880" y="6221245"/>
                <a:ext cx="406080" cy="166680"/>
              </a:xfrm>
              <a:prstGeom prst="rect">
                <a:avLst/>
              </a:prstGeom>
            </p:spPr>
          </p:pic>
        </mc:Fallback>
      </mc:AlternateContent>
      <p:pic>
        <p:nvPicPr>
          <p:cNvPr id="40" name="Picture 39">
            <a:extLst>
              <a:ext uri="{FF2B5EF4-FFF2-40B4-BE49-F238E27FC236}">
                <a16:creationId xmlns:a16="http://schemas.microsoft.com/office/drawing/2014/main" id="{5D77539A-9C8B-DF6C-7227-EDFA10BC730A}"/>
              </a:ext>
            </a:extLst>
          </p:cNvPr>
          <p:cNvPicPr>
            <a:picLocks noChangeAspect="1"/>
          </p:cNvPicPr>
          <p:nvPr/>
        </p:nvPicPr>
        <p:blipFill>
          <a:blip r:embed="rId16"/>
          <a:stretch>
            <a:fillRect/>
          </a:stretch>
        </p:blipFill>
        <p:spPr>
          <a:xfrm>
            <a:off x="446112" y="6126838"/>
            <a:ext cx="6849431" cy="219106"/>
          </a:xfrm>
          <a:prstGeom prst="rect">
            <a:avLst/>
          </a:prstGeom>
        </p:spPr>
      </p:pic>
    </p:spTree>
    <p:extLst>
      <p:ext uri="{BB962C8B-B14F-4D97-AF65-F5344CB8AC3E}">
        <p14:creationId xmlns:p14="http://schemas.microsoft.com/office/powerpoint/2010/main" val="7716080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2754306" y="186419"/>
            <a:ext cx="6077369" cy="584775"/>
          </a:xfrm>
          <a:prstGeom prst="rect">
            <a:avLst/>
          </a:prstGeom>
          <a:noFill/>
        </p:spPr>
        <p:txBody>
          <a:bodyPr wrap="none" rtlCol="0">
            <a:spAutoFit/>
          </a:bodyPr>
          <a:lstStyle/>
          <a:p>
            <a:pPr algn="ctr"/>
            <a:r>
              <a:rPr lang="en-US" sz="3200" b="1" u="sng"/>
              <a:t>SQL Aggregate Functions on Tables</a:t>
            </a:r>
            <a:endParaRPr lang="en-US" sz="1600" b="1" u="sng"/>
          </a:p>
        </p:txBody>
      </p:sp>
      <p:sp>
        <p:nvSpPr>
          <p:cNvPr id="27" name="TextBox 26">
            <a:extLst>
              <a:ext uri="{FF2B5EF4-FFF2-40B4-BE49-F238E27FC236}">
                <a16:creationId xmlns:a16="http://schemas.microsoft.com/office/drawing/2014/main" id="{3E291AB9-5DBD-4A16-91EB-643367639FCA}"/>
              </a:ext>
            </a:extLst>
          </p:cNvPr>
          <p:cNvSpPr txBox="1"/>
          <p:nvPr/>
        </p:nvSpPr>
        <p:spPr>
          <a:xfrm flipH="1">
            <a:off x="155175" y="1574780"/>
            <a:ext cx="6231685" cy="646331"/>
          </a:xfrm>
          <a:prstGeom prst="rect">
            <a:avLst/>
          </a:prstGeom>
          <a:noFill/>
        </p:spPr>
        <p:txBody>
          <a:bodyPr wrap="square" rtlCol="0">
            <a:spAutoFit/>
          </a:bodyPr>
          <a:lstStyle/>
          <a:p>
            <a:r>
              <a:rPr lang="en-US" dirty="0"/>
              <a:t>SELECT column1_name, column2</a:t>
            </a:r>
            <a:r>
              <a:rPr lang="en-US"/>
              <a:t>_name, agg_function(column) </a:t>
            </a:r>
          </a:p>
          <a:p>
            <a:r>
              <a:rPr lang="en-US"/>
              <a:t>FROM </a:t>
            </a:r>
            <a:r>
              <a:rPr lang="en-US" dirty="0" err="1"/>
              <a:t>table_</a:t>
            </a:r>
            <a:r>
              <a:rPr lang="en-US" err="1"/>
              <a:t>name</a:t>
            </a:r>
            <a:r>
              <a:rPr lang="en-US"/>
              <a:t> GROUP BY column1_name, column2_name; </a:t>
            </a:r>
            <a:endParaRPr lang="en-US" dirty="0"/>
          </a:p>
        </p:txBody>
      </p:sp>
      <p:sp>
        <p:nvSpPr>
          <p:cNvPr id="31" name="TextBox 30">
            <a:extLst>
              <a:ext uri="{FF2B5EF4-FFF2-40B4-BE49-F238E27FC236}">
                <a16:creationId xmlns:a16="http://schemas.microsoft.com/office/drawing/2014/main" id="{91C1549B-DEAE-434B-A78F-42A3692C8A29}"/>
              </a:ext>
            </a:extLst>
          </p:cNvPr>
          <p:cNvSpPr txBox="1"/>
          <p:nvPr/>
        </p:nvSpPr>
        <p:spPr>
          <a:xfrm>
            <a:off x="7060501" y="1550990"/>
            <a:ext cx="5131499" cy="1384995"/>
          </a:xfrm>
          <a:prstGeom prst="rect">
            <a:avLst/>
          </a:prstGeom>
          <a:noFill/>
        </p:spPr>
        <p:txBody>
          <a:bodyPr wrap="square" rtlCol="0">
            <a:spAutoFit/>
          </a:bodyPr>
          <a:lstStyle/>
          <a:p>
            <a:r>
              <a:rPr lang="en-US" sz="1400"/>
              <a:t>General format is to select the columns you want to group by.  SQL will group by the first column, and then for all entries with the same column1_name value, it will group by column2_name.  And then it will calculate the aggregate function of ‘some’ column for all those groups.  Note the aggregate function must be able to return a single value for every group, or we’ll get an error.</a:t>
            </a:r>
            <a:endParaRPr lang="en-US" sz="1600"/>
          </a:p>
        </p:txBody>
      </p:sp>
      <mc:AlternateContent xmlns:mc="http://schemas.openxmlformats.org/markup-compatibility/2006" xmlns:p14="http://schemas.microsoft.com/office/powerpoint/2010/main">
        <mc:Choice Requires="p14">
          <p:contentPart p14:bwMode="auto" r:id="rId2">
            <p14:nvContentPartPr>
              <p14:cNvPr id="35" name="Ink 34">
                <a:extLst>
                  <a:ext uri="{FF2B5EF4-FFF2-40B4-BE49-F238E27FC236}">
                    <a16:creationId xmlns:a16="http://schemas.microsoft.com/office/drawing/2014/main" id="{C4E3AD33-20B0-42F4-B224-4E0BB9860053}"/>
                  </a:ext>
                </a:extLst>
              </p14:cNvPr>
              <p14:cNvContentPartPr/>
              <p14:nvPr/>
            </p14:nvContentPartPr>
            <p14:xfrm rot="20108870">
              <a:off x="6386501" y="1791354"/>
              <a:ext cx="496440" cy="215903"/>
            </p14:xfrm>
          </p:contentPart>
        </mc:Choice>
        <mc:Fallback xmlns="">
          <p:pic>
            <p:nvPicPr>
              <p:cNvPr id="35" name="Ink 34">
                <a:extLst>
                  <a:ext uri="{FF2B5EF4-FFF2-40B4-BE49-F238E27FC236}">
                    <a16:creationId xmlns:a16="http://schemas.microsoft.com/office/drawing/2014/main" id="{C4E3AD33-20B0-42F4-B224-4E0BB9860053}"/>
                  </a:ext>
                </a:extLst>
              </p:cNvPr>
              <p:cNvPicPr/>
              <p:nvPr/>
            </p:nvPicPr>
            <p:blipFill>
              <a:blip r:embed="rId3"/>
              <a:stretch>
                <a:fillRect/>
              </a:stretch>
            </p:blipFill>
            <p:spPr>
              <a:xfrm rot="20108870">
                <a:off x="6377501" y="1782358"/>
                <a:ext cx="514080" cy="233535"/>
              </a:xfrm>
              <a:prstGeom prst="rect">
                <a:avLst/>
              </a:prstGeom>
            </p:spPr>
          </p:pic>
        </mc:Fallback>
      </mc:AlternateContent>
      <p:sp>
        <p:nvSpPr>
          <p:cNvPr id="7" name="TextBox 6">
            <a:extLst>
              <a:ext uri="{FF2B5EF4-FFF2-40B4-BE49-F238E27FC236}">
                <a16:creationId xmlns:a16="http://schemas.microsoft.com/office/drawing/2014/main" id="{5869D993-27B2-3B04-1D32-6C032A43ACCB}"/>
              </a:ext>
            </a:extLst>
          </p:cNvPr>
          <p:cNvSpPr txBox="1"/>
          <p:nvPr/>
        </p:nvSpPr>
        <p:spPr>
          <a:xfrm>
            <a:off x="155178" y="1038105"/>
            <a:ext cx="8814928" cy="338554"/>
          </a:xfrm>
          <a:prstGeom prst="rect">
            <a:avLst/>
          </a:prstGeom>
          <a:noFill/>
        </p:spPr>
        <p:txBody>
          <a:bodyPr wrap="square" rtlCol="0">
            <a:spAutoFit/>
          </a:bodyPr>
          <a:lstStyle/>
          <a:p>
            <a:r>
              <a:rPr lang="en-US" sz="1600"/>
              <a:t>And now the GROUP BY keyword.  We can use this to perform aggregate functions on subsets of data.  </a:t>
            </a:r>
          </a:p>
        </p:txBody>
      </p:sp>
      <mc:AlternateContent xmlns:mc="http://schemas.openxmlformats.org/markup-compatibility/2006" xmlns:p14="http://schemas.microsoft.com/office/powerpoint/2010/main">
        <mc:Choice Requires="p14">
          <p:contentPart p14:bwMode="auto" r:id="rId4">
            <p14:nvContentPartPr>
              <p14:cNvPr id="9" name="Ink 8">
                <a:extLst>
                  <a:ext uri="{FF2B5EF4-FFF2-40B4-BE49-F238E27FC236}">
                    <a16:creationId xmlns:a16="http://schemas.microsoft.com/office/drawing/2014/main" id="{499B118A-7C2F-C038-9831-17301135C426}"/>
                  </a:ext>
                </a:extLst>
              </p14:cNvPr>
              <p14:cNvContentPartPr/>
              <p14:nvPr/>
            </p14:nvContentPartPr>
            <p14:xfrm>
              <a:off x="5120809" y="3371786"/>
              <a:ext cx="495720" cy="237240"/>
            </p14:xfrm>
          </p:contentPart>
        </mc:Choice>
        <mc:Fallback xmlns="">
          <p:pic>
            <p:nvPicPr>
              <p:cNvPr id="9" name="Ink 8">
                <a:extLst>
                  <a:ext uri="{FF2B5EF4-FFF2-40B4-BE49-F238E27FC236}">
                    <a16:creationId xmlns:a16="http://schemas.microsoft.com/office/drawing/2014/main" id="{499B118A-7C2F-C038-9831-17301135C426}"/>
                  </a:ext>
                </a:extLst>
              </p:cNvPr>
              <p:cNvPicPr/>
              <p:nvPr/>
            </p:nvPicPr>
            <p:blipFill>
              <a:blip r:embed="rId5"/>
              <a:stretch>
                <a:fillRect/>
              </a:stretch>
            </p:blipFill>
            <p:spPr>
              <a:xfrm>
                <a:off x="5112169" y="3362786"/>
                <a:ext cx="513360" cy="2548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46A04F0F-6E04-A064-76A0-62AE45FB9AD3}"/>
                  </a:ext>
                </a:extLst>
              </p14:cNvPr>
              <p14:cNvContentPartPr/>
              <p14:nvPr/>
            </p14:nvContentPartPr>
            <p14:xfrm>
              <a:off x="4900648" y="4675587"/>
              <a:ext cx="495720" cy="237240"/>
            </p14:xfrm>
          </p:contentPart>
        </mc:Choice>
        <mc:Fallback xmlns="">
          <p:pic>
            <p:nvPicPr>
              <p:cNvPr id="11" name="Ink 10">
                <a:extLst>
                  <a:ext uri="{FF2B5EF4-FFF2-40B4-BE49-F238E27FC236}">
                    <a16:creationId xmlns:a16="http://schemas.microsoft.com/office/drawing/2014/main" id="{46A04F0F-6E04-A064-76A0-62AE45FB9AD3}"/>
                  </a:ext>
                </a:extLst>
              </p:cNvPr>
              <p:cNvPicPr/>
              <p:nvPr/>
            </p:nvPicPr>
            <p:blipFill>
              <a:blip r:embed="rId5"/>
              <a:stretch>
                <a:fillRect/>
              </a:stretch>
            </p:blipFill>
            <p:spPr>
              <a:xfrm>
                <a:off x="4892008" y="4666587"/>
                <a:ext cx="513360" cy="254880"/>
              </a:xfrm>
              <a:prstGeom prst="rect">
                <a:avLst/>
              </a:prstGeom>
            </p:spPr>
          </p:pic>
        </mc:Fallback>
      </mc:AlternateContent>
      <p:pic>
        <p:nvPicPr>
          <p:cNvPr id="12" name="Picture 11">
            <a:extLst>
              <a:ext uri="{FF2B5EF4-FFF2-40B4-BE49-F238E27FC236}">
                <a16:creationId xmlns:a16="http://schemas.microsoft.com/office/drawing/2014/main" id="{07EA92FD-1E94-7C60-A606-9D80D71C0B62}"/>
              </a:ext>
            </a:extLst>
          </p:cNvPr>
          <p:cNvPicPr>
            <a:picLocks noChangeAspect="1"/>
          </p:cNvPicPr>
          <p:nvPr/>
        </p:nvPicPr>
        <p:blipFill>
          <a:blip r:embed="rId7"/>
          <a:stretch>
            <a:fillRect/>
          </a:stretch>
        </p:blipFill>
        <p:spPr>
          <a:xfrm>
            <a:off x="5855533" y="3103351"/>
            <a:ext cx="1624418" cy="1229095"/>
          </a:xfrm>
          <a:prstGeom prst="rect">
            <a:avLst/>
          </a:prstGeom>
        </p:spPr>
      </p:pic>
      <p:pic>
        <p:nvPicPr>
          <p:cNvPr id="13" name="Picture 12">
            <a:extLst>
              <a:ext uri="{FF2B5EF4-FFF2-40B4-BE49-F238E27FC236}">
                <a16:creationId xmlns:a16="http://schemas.microsoft.com/office/drawing/2014/main" id="{CC0C7B08-E3BC-E14D-D0BE-02E60A2C7BCA}"/>
              </a:ext>
            </a:extLst>
          </p:cNvPr>
          <p:cNvPicPr>
            <a:picLocks noChangeAspect="1"/>
          </p:cNvPicPr>
          <p:nvPr/>
        </p:nvPicPr>
        <p:blipFill>
          <a:blip r:embed="rId8"/>
          <a:stretch>
            <a:fillRect/>
          </a:stretch>
        </p:blipFill>
        <p:spPr>
          <a:xfrm>
            <a:off x="5760915" y="4543219"/>
            <a:ext cx="1425435" cy="1028299"/>
          </a:xfrm>
          <a:prstGeom prst="rect">
            <a:avLst/>
          </a:prstGeom>
        </p:spPr>
      </p:pic>
      <p:pic>
        <p:nvPicPr>
          <p:cNvPr id="14" name="Picture 13">
            <a:extLst>
              <a:ext uri="{FF2B5EF4-FFF2-40B4-BE49-F238E27FC236}">
                <a16:creationId xmlns:a16="http://schemas.microsoft.com/office/drawing/2014/main" id="{9B09368A-9F28-A302-8B99-E41B854C1FA5}"/>
              </a:ext>
            </a:extLst>
          </p:cNvPr>
          <p:cNvPicPr>
            <a:picLocks noChangeAspect="1"/>
          </p:cNvPicPr>
          <p:nvPr/>
        </p:nvPicPr>
        <p:blipFill>
          <a:blip r:embed="rId9"/>
          <a:stretch>
            <a:fillRect/>
          </a:stretch>
        </p:blipFill>
        <p:spPr>
          <a:xfrm>
            <a:off x="234591" y="3356997"/>
            <a:ext cx="4706007" cy="181000"/>
          </a:xfrm>
          <a:prstGeom prst="rect">
            <a:avLst/>
          </a:prstGeom>
        </p:spPr>
      </p:pic>
      <p:pic>
        <p:nvPicPr>
          <p:cNvPr id="17" name="Picture 16">
            <a:extLst>
              <a:ext uri="{FF2B5EF4-FFF2-40B4-BE49-F238E27FC236}">
                <a16:creationId xmlns:a16="http://schemas.microsoft.com/office/drawing/2014/main" id="{2F6A1E74-DCC7-CFFE-98A2-3B1F0B018BD1}"/>
              </a:ext>
            </a:extLst>
          </p:cNvPr>
          <p:cNvPicPr>
            <a:picLocks noChangeAspect="1"/>
          </p:cNvPicPr>
          <p:nvPr/>
        </p:nvPicPr>
        <p:blipFill>
          <a:blip r:embed="rId10"/>
          <a:stretch>
            <a:fillRect/>
          </a:stretch>
        </p:blipFill>
        <p:spPr>
          <a:xfrm>
            <a:off x="326180" y="4675587"/>
            <a:ext cx="4353533" cy="219106"/>
          </a:xfrm>
          <a:prstGeom prst="rect">
            <a:avLst/>
          </a:prstGeom>
        </p:spPr>
      </p:pic>
      <p:pic>
        <p:nvPicPr>
          <p:cNvPr id="18" name="Picture 17">
            <a:extLst>
              <a:ext uri="{FF2B5EF4-FFF2-40B4-BE49-F238E27FC236}">
                <a16:creationId xmlns:a16="http://schemas.microsoft.com/office/drawing/2014/main" id="{8819E38A-BD06-312E-5B5B-B951EC858910}"/>
              </a:ext>
            </a:extLst>
          </p:cNvPr>
          <p:cNvPicPr>
            <a:picLocks noChangeAspect="1"/>
          </p:cNvPicPr>
          <p:nvPr/>
        </p:nvPicPr>
        <p:blipFill>
          <a:blip r:embed="rId11"/>
          <a:stretch>
            <a:fillRect/>
          </a:stretch>
        </p:blipFill>
        <p:spPr>
          <a:xfrm>
            <a:off x="377743" y="5900474"/>
            <a:ext cx="5687219" cy="228632"/>
          </a:xfrm>
          <a:prstGeom prst="rect">
            <a:avLst/>
          </a:prstGeom>
        </p:spPr>
      </p:pic>
      <mc:AlternateContent xmlns:mc="http://schemas.openxmlformats.org/markup-compatibility/2006" xmlns:p14="http://schemas.microsoft.com/office/powerpoint/2010/main">
        <mc:Choice Requires="p14">
          <p:contentPart p14:bwMode="auto" r:id="rId12">
            <p14:nvContentPartPr>
              <p14:cNvPr id="19" name="Ink 18">
                <a:extLst>
                  <a:ext uri="{FF2B5EF4-FFF2-40B4-BE49-F238E27FC236}">
                    <a16:creationId xmlns:a16="http://schemas.microsoft.com/office/drawing/2014/main" id="{370DEC28-4F95-6445-2B48-6735926DD8FC}"/>
                  </a:ext>
                </a:extLst>
              </p14:cNvPr>
              <p14:cNvContentPartPr/>
              <p14:nvPr/>
            </p14:nvContentPartPr>
            <p14:xfrm>
              <a:off x="6386861" y="5900474"/>
              <a:ext cx="495720" cy="237240"/>
            </p14:xfrm>
          </p:contentPart>
        </mc:Choice>
        <mc:Fallback xmlns="">
          <p:pic>
            <p:nvPicPr>
              <p:cNvPr id="19" name="Ink 18">
                <a:extLst>
                  <a:ext uri="{FF2B5EF4-FFF2-40B4-BE49-F238E27FC236}">
                    <a16:creationId xmlns:a16="http://schemas.microsoft.com/office/drawing/2014/main" id="{370DEC28-4F95-6445-2B48-6735926DD8FC}"/>
                  </a:ext>
                </a:extLst>
              </p:cNvPr>
              <p:cNvPicPr/>
              <p:nvPr/>
            </p:nvPicPr>
            <p:blipFill>
              <a:blip r:embed="rId5"/>
              <a:stretch>
                <a:fillRect/>
              </a:stretch>
            </p:blipFill>
            <p:spPr>
              <a:xfrm>
                <a:off x="6378221" y="5891474"/>
                <a:ext cx="513360" cy="254880"/>
              </a:xfrm>
              <a:prstGeom prst="rect">
                <a:avLst/>
              </a:prstGeom>
            </p:spPr>
          </p:pic>
        </mc:Fallback>
      </mc:AlternateContent>
      <p:pic>
        <p:nvPicPr>
          <p:cNvPr id="20" name="Picture 19">
            <a:extLst>
              <a:ext uri="{FF2B5EF4-FFF2-40B4-BE49-F238E27FC236}">
                <a16:creationId xmlns:a16="http://schemas.microsoft.com/office/drawing/2014/main" id="{48BFC750-6252-B680-5AFD-E54907EEB05A}"/>
              </a:ext>
            </a:extLst>
          </p:cNvPr>
          <p:cNvPicPr>
            <a:picLocks noChangeAspect="1"/>
          </p:cNvPicPr>
          <p:nvPr/>
        </p:nvPicPr>
        <p:blipFill>
          <a:blip r:embed="rId13"/>
          <a:stretch>
            <a:fillRect/>
          </a:stretch>
        </p:blipFill>
        <p:spPr>
          <a:xfrm>
            <a:off x="7566455" y="5020431"/>
            <a:ext cx="2244110" cy="1760086"/>
          </a:xfrm>
          <a:prstGeom prst="rect">
            <a:avLst/>
          </a:prstGeom>
        </p:spPr>
      </p:pic>
    </p:spTree>
    <p:extLst>
      <p:ext uri="{BB962C8B-B14F-4D97-AF65-F5344CB8AC3E}">
        <p14:creationId xmlns:p14="http://schemas.microsoft.com/office/powerpoint/2010/main" val="11498765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2754306" y="186419"/>
            <a:ext cx="6077369" cy="584775"/>
          </a:xfrm>
          <a:prstGeom prst="rect">
            <a:avLst/>
          </a:prstGeom>
          <a:noFill/>
        </p:spPr>
        <p:txBody>
          <a:bodyPr wrap="none" rtlCol="0">
            <a:spAutoFit/>
          </a:bodyPr>
          <a:lstStyle/>
          <a:p>
            <a:pPr algn="ctr"/>
            <a:r>
              <a:rPr lang="en-US" sz="3200" b="1" u="sng"/>
              <a:t>SQL Aggregate Functions on Tables</a:t>
            </a:r>
            <a:endParaRPr lang="en-US" sz="1600" b="1" u="sng"/>
          </a:p>
        </p:txBody>
      </p:sp>
      <p:sp>
        <p:nvSpPr>
          <p:cNvPr id="27" name="TextBox 26">
            <a:extLst>
              <a:ext uri="{FF2B5EF4-FFF2-40B4-BE49-F238E27FC236}">
                <a16:creationId xmlns:a16="http://schemas.microsoft.com/office/drawing/2014/main" id="{3E291AB9-5DBD-4A16-91EB-643367639FCA}"/>
              </a:ext>
            </a:extLst>
          </p:cNvPr>
          <p:cNvSpPr txBox="1"/>
          <p:nvPr/>
        </p:nvSpPr>
        <p:spPr>
          <a:xfrm flipH="1">
            <a:off x="155175" y="1702600"/>
            <a:ext cx="6206295" cy="923330"/>
          </a:xfrm>
          <a:prstGeom prst="rect">
            <a:avLst/>
          </a:prstGeom>
          <a:noFill/>
        </p:spPr>
        <p:txBody>
          <a:bodyPr wrap="square" rtlCol="0">
            <a:spAutoFit/>
          </a:bodyPr>
          <a:lstStyle/>
          <a:p>
            <a:r>
              <a:rPr lang="en-US" dirty="0"/>
              <a:t>SELECT column1_name, column2</a:t>
            </a:r>
            <a:r>
              <a:rPr lang="en-US"/>
              <a:t>_name, agg_function(column) </a:t>
            </a:r>
          </a:p>
          <a:p>
            <a:r>
              <a:rPr lang="en-US"/>
              <a:t>FROM </a:t>
            </a:r>
            <a:r>
              <a:rPr lang="en-US" dirty="0" err="1"/>
              <a:t>table_</a:t>
            </a:r>
            <a:r>
              <a:rPr lang="en-US" err="1"/>
              <a:t>name</a:t>
            </a:r>
            <a:r>
              <a:rPr lang="en-US"/>
              <a:t> GROUP BY column1_name, column2_name</a:t>
            </a:r>
          </a:p>
          <a:p>
            <a:r>
              <a:rPr lang="en-US"/>
              <a:t>HAVING condition_on(agg_function(column)) ; </a:t>
            </a:r>
            <a:endParaRPr lang="en-US" dirty="0"/>
          </a:p>
        </p:txBody>
      </p:sp>
      <p:sp>
        <p:nvSpPr>
          <p:cNvPr id="31" name="TextBox 30">
            <a:extLst>
              <a:ext uri="{FF2B5EF4-FFF2-40B4-BE49-F238E27FC236}">
                <a16:creationId xmlns:a16="http://schemas.microsoft.com/office/drawing/2014/main" id="{91C1549B-DEAE-434B-A78F-42A3692C8A29}"/>
              </a:ext>
            </a:extLst>
          </p:cNvPr>
          <p:cNvSpPr txBox="1"/>
          <p:nvPr/>
        </p:nvSpPr>
        <p:spPr>
          <a:xfrm>
            <a:off x="7285617" y="1771390"/>
            <a:ext cx="4355777" cy="1815882"/>
          </a:xfrm>
          <a:prstGeom prst="rect">
            <a:avLst/>
          </a:prstGeom>
          <a:noFill/>
        </p:spPr>
        <p:txBody>
          <a:bodyPr wrap="square" rtlCol="0">
            <a:spAutoFit/>
          </a:bodyPr>
          <a:lstStyle/>
          <a:p>
            <a:r>
              <a:rPr lang="en-US" sz="1400"/>
              <a:t>General format for filtering for only certain values of an aggregate function calculation. will note that you don’t actually need to have agg_function(column) in the SELECT line.  </a:t>
            </a:r>
            <a:r>
              <a:rPr lang="en-US" sz="1400">
                <a:solidFill>
                  <a:srgbClr val="0000FF"/>
                </a:solidFill>
              </a:rPr>
              <a:t>You would only if you want to display the values of agg_function(column) that satisfy the condition.  But if you just want the column1_name, column2_name guys (and not their agg_function values), then you can leave it off.</a:t>
            </a:r>
          </a:p>
        </p:txBody>
      </p:sp>
      <mc:AlternateContent xmlns:mc="http://schemas.openxmlformats.org/markup-compatibility/2006" xmlns:p14="http://schemas.microsoft.com/office/powerpoint/2010/main">
        <mc:Choice Requires="p14">
          <p:contentPart p14:bwMode="auto" r:id="rId2">
            <p14:nvContentPartPr>
              <p14:cNvPr id="35" name="Ink 34">
                <a:extLst>
                  <a:ext uri="{FF2B5EF4-FFF2-40B4-BE49-F238E27FC236}">
                    <a16:creationId xmlns:a16="http://schemas.microsoft.com/office/drawing/2014/main" id="{C4E3AD33-20B0-42F4-B224-4E0BB9860053}"/>
                  </a:ext>
                </a:extLst>
              </p14:cNvPr>
              <p14:cNvContentPartPr/>
              <p14:nvPr/>
            </p14:nvContentPartPr>
            <p14:xfrm rot="20108870">
              <a:off x="6492432" y="1865715"/>
              <a:ext cx="496440" cy="215903"/>
            </p14:xfrm>
          </p:contentPart>
        </mc:Choice>
        <mc:Fallback xmlns="">
          <p:pic>
            <p:nvPicPr>
              <p:cNvPr id="35" name="Ink 34">
                <a:extLst>
                  <a:ext uri="{FF2B5EF4-FFF2-40B4-BE49-F238E27FC236}">
                    <a16:creationId xmlns:a16="http://schemas.microsoft.com/office/drawing/2014/main" id="{C4E3AD33-20B0-42F4-B224-4E0BB9860053}"/>
                  </a:ext>
                </a:extLst>
              </p:cNvPr>
              <p:cNvPicPr/>
              <p:nvPr/>
            </p:nvPicPr>
            <p:blipFill>
              <a:blip r:embed="rId3"/>
              <a:stretch>
                <a:fillRect/>
              </a:stretch>
            </p:blipFill>
            <p:spPr>
              <a:xfrm rot="20108870">
                <a:off x="6483432" y="1856719"/>
                <a:ext cx="514080" cy="233535"/>
              </a:xfrm>
              <a:prstGeom prst="rect">
                <a:avLst/>
              </a:prstGeom>
            </p:spPr>
          </p:pic>
        </mc:Fallback>
      </mc:AlternateContent>
      <p:sp>
        <p:nvSpPr>
          <p:cNvPr id="7" name="TextBox 6">
            <a:extLst>
              <a:ext uri="{FF2B5EF4-FFF2-40B4-BE49-F238E27FC236}">
                <a16:creationId xmlns:a16="http://schemas.microsoft.com/office/drawing/2014/main" id="{5869D993-27B2-3B04-1D32-6C032A43ACCB}"/>
              </a:ext>
            </a:extLst>
          </p:cNvPr>
          <p:cNvSpPr txBox="1"/>
          <p:nvPr/>
        </p:nvSpPr>
        <p:spPr>
          <a:xfrm>
            <a:off x="155178" y="1165925"/>
            <a:ext cx="8814928" cy="338554"/>
          </a:xfrm>
          <a:prstGeom prst="rect">
            <a:avLst/>
          </a:prstGeom>
          <a:noFill/>
        </p:spPr>
        <p:txBody>
          <a:bodyPr wrap="square" rtlCol="0">
            <a:spAutoFit/>
          </a:bodyPr>
          <a:lstStyle/>
          <a:p>
            <a:r>
              <a:rPr lang="en-US" sz="1600"/>
              <a:t>And now the GROUP BY keyword.  We can use this to perform aggregate functions on subsets of data.  </a:t>
            </a:r>
          </a:p>
        </p:txBody>
      </p:sp>
      <mc:AlternateContent xmlns:mc="http://schemas.openxmlformats.org/markup-compatibility/2006" xmlns:p14="http://schemas.microsoft.com/office/powerpoint/2010/main">
        <mc:Choice Requires="p14">
          <p:contentPart p14:bwMode="auto" r:id="rId4">
            <p14:nvContentPartPr>
              <p14:cNvPr id="11" name="Ink 10">
                <a:extLst>
                  <a:ext uri="{FF2B5EF4-FFF2-40B4-BE49-F238E27FC236}">
                    <a16:creationId xmlns:a16="http://schemas.microsoft.com/office/drawing/2014/main" id="{46A04F0F-6E04-A064-76A0-62AE45FB9AD3}"/>
                  </a:ext>
                </a:extLst>
              </p14:cNvPr>
              <p14:cNvContentPartPr/>
              <p14:nvPr/>
            </p14:nvContentPartPr>
            <p14:xfrm>
              <a:off x="6620807" y="4742534"/>
              <a:ext cx="495720" cy="237240"/>
            </p14:xfrm>
          </p:contentPart>
        </mc:Choice>
        <mc:Fallback xmlns="">
          <p:pic>
            <p:nvPicPr>
              <p:cNvPr id="11" name="Ink 10">
                <a:extLst>
                  <a:ext uri="{FF2B5EF4-FFF2-40B4-BE49-F238E27FC236}">
                    <a16:creationId xmlns:a16="http://schemas.microsoft.com/office/drawing/2014/main" id="{46A04F0F-6E04-A064-76A0-62AE45FB9AD3}"/>
                  </a:ext>
                </a:extLst>
              </p:cNvPr>
              <p:cNvPicPr/>
              <p:nvPr/>
            </p:nvPicPr>
            <p:blipFill>
              <a:blip r:embed="rId5"/>
              <a:stretch>
                <a:fillRect/>
              </a:stretch>
            </p:blipFill>
            <p:spPr>
              <a:xfrm>
                <a:off x="6612167" y="4733534"/>
                <a:ext cx="513360" cy="254880"/>
              </a:xfrm>
              <a:prstGeom prst="rect">
                <a:avLst/>
              </a:prstGeom>
            </p:spPr>
          </p:pic>
        </mc:Fallback>
      </mc:AlternateContent>
      <p:pic>
        <p:nvPicPr>
          <p:cNvPr id="2" name="Picture 1">
            <a:extLst>
              <a:ext uri="{FF2B5EF4-FFF2-40B4-BE49-F238E27FC236}">
                <a16:creationId xmlns:a16="http://schemas.microsoft.com/office/drawing/2014/main" id="{668F4053-A962-71B2-2D5B-40ED89FFE8BF}"/>
              </a:ext>
            </a:extLst>
          </p:cNvPr>
          <p:cNvPicPr>
            <a:picLocks noChangeAspect="1"/>
          </p:cNvPicPr>
          <p:nvPr/>
        </p:nvPicPr>
        <p:blipFill>
          <a:blip r:embed="rId6"/>
          <a:stretch>
            <a:fillRect/>
          </a:stretch>
        </p:blipFill>
        <p:spPr>
          <a:xfrm>
            <a:off x="206644" y="4623455"/>
            <a:ext cx="6001588" cy="238158"/>
          </a:xfrm>
          <a:prstGeom prst="rect">
            <a:avLst/>
          </a:prstGeom>
        </p:spPr>
      </p:pic>
      <p:pic>
        <p:nvPicPr>
          <p:cNvPr id="3" name="Picture 2">
            <a:extLst>
              <a:ext uri="{FF2B5EF4-FFF2-40B4-BE49-F238E27FC236}">
                <a16:creationId xmlns:a16="http://schemas.microsoft.com/office/drawing/2014/main" id="{DA69C413-22C8-968B-2927-7BA53FCA58A8}"/>
              </a:ext>
            </a:extLst>
          </p:cNvPr>
          <p:cNvPicPr>
            <a:picLocks noChangeAspect="1"/>
          </p:cNvPicPr>
          <p:nvPr/>
        </p:nvPicPr>
        <p:blipFill>
          <a:blip r:embed="rId7"/>
          <a:stretch>
            <a:fillRect/>
          </a:stretch>
        </p:blipFill>
        <p:spPr>
          <a:xfrm>
            <a:off x="7529102" y="4451522"/>
            <a:ext cx="1867161" cy="819264"/>
          </a:xfrm>
          <a:prstGeom prst="rect">
            <a:avLst/>
          </a:prstGeom>
        </p:spPr>
      </p:pic>
    </p:spTree>
    <p:extLst>
      <p:ext uri="{BB962C8B-B14F-4D97-AF65-F5344CB8AC3E}">
        <p14:creationId xmlns:p14="http://schemas.microsoft.com/office/powerpoint/2010/main" val="27102073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2969263" y="84839"/>
            <a:ext cx="5667129" cy="584775"/>
          </a:xfrm>
          <a:prstGeom prst="rect">
            <a:avLst/>
          </a:prstGeom>
          <a:noFill/>
        </p:spPr>
        <p:txBody>
          <a:bodyPr wrap="none" rtlCol="0">
            <a:spAutoFit/>
          </a:bodyPr>
          <a:lstStyle/>
          <a:p>
            <a:pPr algn="ctr"/>
            <a:r>
              <a:rPr lang="en-US" sz="3200" b="1" u="sng"/>
              <a:t>SQL Vector Functions on Tables</a:t>
            </a:r>
            <a:endParaRPr lang="en-US" sz="1600" b="1" u="sng"/>
          </a:p>
        </p:txBody>
      </p:sp>
      <p:sp>
        <p:nvSpPr>
          <p:cNvPr id="14" name="TextBox 13">
            <a:extLst>
              <a:ext uri="{FF2B5EF4-FFF2-40B4-BE49-F238E27FC236}">
                <a16:creationId xmlns:a16="http://schemas.microsoft.com/office/drawing/2014/main" id="{04FBEF8A-D14A-CD97-8A39-B5F04709866A}"/>
              </a:ext>
            </a:extLst>
          </p:cNvPr>
          <p:cNvSpPr txBox="1"/>
          <p:nvPr/>
        </p:nvSpPr>
        <p:spPr>
          <a:xfrm>
            <a:off x="401362" y="1050809"/>
            <a:ext cx="10933388" cy="584775"/>
          </a:xfrm>
          <a:prstGeom prst="rect">
            <a:avLst/>
          </a:prstGeom>
          <a:noFill/>
        </p:spPr>
        <p:txBody>
          <a:bodyPr wrap="square" rtlCol="0">
            <a:spAutoFit/>
          </a:bodyPr>
          <a:lstStyle/>
          <a:p>
            <a:r>
              <a:rPr lang="en-US" sz="1600"/>
              <a:t>We can add, subtract, multiply, and divide columns.  These operations are vectorized so they do it row by row, and create thereby another column of values.  It’s helpful to give a name to the new column of values created using the aliasing command AS.  </a:t>
            </a:r>
          </a:p>
        </p:txBody>
      </p:sp>
      <p:pic>
        <p:nvPicPr>
          <p:cNvPr id="2" name="Picture 1">
            <a:extLst>
              <a:ext uri="{FF2B5EF4-FFF2-40B4-BE49-F238E27FC236}">
                <a16:creationId xmlns:a16="http://schemas.microsoft.com/office/drawing/2014/main" id="{50073C88-5F5F-C58C-ADB3-0469EADD4D62}"/>
              </a:ext>
            </a:extLst>
          </p:cNvPr>
          <p:cNvPicPr>
            <a:picLocks noChangeAspect="1"/>
          </p:cNvPicPr>
          <p:nvPr/>
        </p:nvPicPr>
        <p:blipFill>
          <a:blip r:embed="rId2"/>
          <a:stretch>
            <a:fillRect/>
          </a:stretch>
        </p:blipFill>
        <p:spPr>
          <a:xfrm>
            <a:off x="7224629" y="4382688"/>
            <a:ext cx="1190791" cy="1933845"/>
          </a:xfrm>
          <a:prstGeom prst="rect">
            <a:avLst/>
          </a:prstGeom>
        </p:spPr>
      </p:pic>
      <p:pic>
        <p:nvPicPr>
          <p:cNvPr id="3" name="Picture 2">
            <a:extLst>
              <a:ext uri="{FF2B5EF4-FFF2-40B4-BE49-F238E27FC236}">
                <a16:creationId xmlns:a16="http://schemas.microsoft.com/office/drawing/2014/main" id="{25C95BB0-EF2B-AC86-5356-1CE9F93E4DB6}"/>
              </a:ext>
            </a:extLst>
          </p:cNvPr>
          <p:cNvPicPr>
            <a:picLocks noChangeAspect="1"/>
          </p:cNvPicPr>
          <p:nvPr/>
        </p:nvPicPr>
        <p:blipFill>
          <a:blip r:embed="rId3"/>
          <a:stretch>
            <a:fillRect/>
          </a:stretch>
        </p:blipFill>
        <p:spPr>
          <a:xfrm>
            <a:off x="597187" y="4382688"/>
            <a:ext cx="5029902" cy="238158"/>
          </a:xfrm>
          <a:prstGeom prst="rect">
            <a:avLst/>
          </a:prstGeom>
        </p:spPr>
      </p:pic>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71B466BC-8065-B7CB-0541-0C0DFA49CA67}"/>
                  </a:ext>
                </a:extLst>
              </p14:cNvPr>
              <p14:cNvContentPartPr/>
              <p14:nvPr/>
            </p14:nvContentPartPr>
            <p14:xfrm>
              <a:off x="6047970" y="4474790"/>
              <a:ext cx="581040" cy="131760"/>
            </p14:xfrm>
          </p:contentPart>
        </mc:Choice>
        <mc:Fallback xmlns="">
          <p:pic>
            <p:nvPicPr>
              <p:cNvPr id="5" name="Ink 4">
                <a:extLst>
                  <a:ext uri="{FF2B5EF4-FFF2-40B4-BE49-F238E27FC236}">
                    <a16:creationId xmlns:a16="http://schemas.microsoft.com/office/drawing/2014/main" id="{71B466BC-8065-B7CB-0541-0C0DFA49CA67}"/>
                  </a:ext>
                </a:extLst>
              </p:cNvPr>
              <p:cNvPicPr/>
              <p:nvPr/>
            </p:nvPicPr>
            <p:blipFill>
              <a:blip r:embed="rId5"/>
              <a:stretch>
                <a:fillRect/>
              </a:stretch>
            </p:blipFill>
            <p:spPr>
              <a:xfrm>
                <a:off x="6039330" y="4466150"/>
                <a:ext cx="598680" cy="149400"/>
              </a:xfrm>
              <a:prstGeom prst="rect">
                <a:avLst/>
              </a:prstGeom>
            </p:spPr>
          </p:pic>
        </mc:Fallback>
      </mc:AlternateContent>
      <p:pic>
        <p:nvPicPr>
          <p:cNvPr id="7" name="Picture 6">
            <a:extLst>
              <a:ext uri="{FF2B5EF4-FFF2-40B4-BE49-F238E27FC236}">
                <a16:creationId xmlns:a16="http://schemas.microsoft.com/office/drawing/2014/main" id="{D645790D-2417-2165-DA29-1292B868FB8D}"/>
              </a:ext>
            </a:extLst>
          </p:cNvPr>
          <p:cNvPicPr>
            <a:picLocks noChangeAspect="1"/>
          </p:cNvPicPr>
          <p:nvPr/>
        </p:nvPicPr>
        <p:blipFill>
          <a:blip r:embed="rId6"/>
          <a:stretch>
            <a:fillRect/>
          </a:stretch>
        </p:blipFill>
        <p:spPr>
          <a:xfrm>
            <a:off x="4394799" y="2208593"/>
            <a:ext cx="3887382" cy="1601086"/>
          </a:xfrm>
          <a:prstGeom prst="rect">
            <a:avLst/>
          </a:prstGeom>
        </p:spPr>
      </p:pic>
      <p:sp>
        <p:nvSpPr>
          <p:cNvPr id="8" name="TextBox 7">
            <a:extLst>
              <a:ext uri="{FF2B5EF4-FFF2-40B4-BE49-F238E27FC236}">
                <a16:creationId xmlns:a16="http://schemas.microsoft.com/office/drawing/2014/main" id="{EDBD3168-285E-F4BD-D961-3A5E179409B7}"/>
              </a:ext>
            </a:extLst>
          </p:cNvPr>
          <p:cNvSpPr txBox="1"/>
          <p:nvPr/>
        </p:nvSpPr>
        <p:spPr>
          <a:xfrm>
            <a:off x="597187" y="2292007"/>
            <a:ext cx="3286125" cy="584775"/>
          </a:xfrm>
          <a:prstGeom prst="rect">
            <a:avLst/>
          </a:prstGeom>
          <a:noFill/>
        </p:spPr>
        <p:txBody>
          <a:bodyPr wrap="square" rtlCol="0">
            <a:spAutoFit/>
          </a:bodyPr>
          <a:lstStyle/>
          <a:p>
            <a:r>
              <a:rPr lang="en-US" sz="1600"/>
              <a:t>For example, we can find the averages of the last two test grades.</a:t>
            </a:r>
          </a:p>
        </p:txBody>
      </p:sp>
    </p:spTree>
    <p:extLst>
      <p:ext uri="{BB962C8B-B14F-4D97-AF65-F5344CB8AC3E}">
        <p14:creationId xmlns:p14="http://schemas.microsoft.com/office/powerpoint/2010/main" val="30168489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4A1A9CE-C61A-4482-6868-15EAA8AF2289}"/>
              </a:ext>
            </a:extLst>
          </p:cNvPr>
          <p:cNvPicPr>
            <a:picLocks noChangeAspect="1"/>
          </p:cNvPicPr>
          <p:nvPr/>
        </p:nvPicPr>
        <p:blipFill>
          <a:blip r:embed="rId2"/>
          <a:stretch>
            <a:fillRect/>
          </a:stretch>
        </p:blipFill>
        <p:spPr>
          <a:xfrm>
            <a:off x="816078" y="1873268"/>
            <a:ext cx="8976525" cy="4062137"/>
          </a:xfrm>
          <a:prstGeom prst="rect">
            <a:avLst/>
          </a:prstGeom>
        </p:spPr>
      </p:pic>
      <p:sp>
        <p:nvSpPr>
          <p:cNvPr id="5" name="TextBox 4">
            <a:extLst>
              <a:ext uri="{FF2B5EF4-FFF2-40B4-BE49-F238E27FC236}">
                <a16:creationId xmlns:a16="http://schemas.microsoft.com/office/drawing/2014/main" id="{1BC96716-EE0B-736F-241C-63628D5A1370}"/>
              </a:ext>
            </a:extLst>
          </p:cNvPr>
          <p:cNvSpPr txBox="1"/>
          <p:nvPr/>
        </p:nvSpPr>
        <p:spPr>
          <a:xfrm>
            <a:off x="2754306" y="186419"/>
            <a:ext cx="6077369" cy="584775"/>
          </a:xfrm>
          <a:prstGeom prst="rect">
            <a:avLst/>
          </a:prstGeom>
          <a:noFill/>
        </p:spPr>
        <p:txBody>
          <a:bodyPr wrap="none" rtlCol="0">
            <a:spAutoFit/>
          </a:bodyPr>
          <a:lstStyle/>
          <a:p>
            <a:pPr algn="ctr"/>
            <a:r>
              <a:rPr lang="en-US" sz="3200" b="1" u="sng"/>
              <a:t>SQL Aggregate Functions on Tables</a:t>
            </a:r>
            <a:endParaRPr lang="en-US" sz="1600" b="1" u="sng"/>
          </a:p>
        </p:txBody>
      </p:sp>
      <p:sp>
        <p:nvSpPr>
          <p:cNvPr id="6" name="TextBox 5">
            <a:extLst>
              <a:ext uri="{FF2B5EF4-FFF2-40B4-BE49-F238E27FC236}">
                <a16:creationId xmlns:a16="http://schemas.microsoft.com/office/drawing/2014/main" id="{49EE1CCE-AB64-5444-1A82-14D162CA0B59}"/>
              </a:ext>
            </a:extLst>
          </p:cNvPr>
          <p:cNvSpPr txBox="1"/>
          <p:nvPr/>
        </p:nvSpPr>
        <p:spPr>
          <a:xfrm>
            <a:off x="816078" y="1152954"/>
            <a:ext cx="8386916" cy="338554"/>
          </a:xfrm>
          <a:prstGeom prst="rect">
            <a:avLst/>
          </a:prstGeom>
          <a:noFill/>
        </p:spPr>
        <p:txBody>
          <a:bodyPr wrap="square" rtlCol="0">
            <a:spAutoFit/>
          </a:bodyPr>
          <a:lstStyle/>
          <a:p>
            <a:r>
              <a:rPr lang="en-US" sz="1600"/>
              <a:t>here’s a handy example illustrating a lot of these functions so far, and their order of execution.</a:t>
            </a:r>
          </a:p>
        </p:txBody>
      </p:sp>
    </p:spTree>
    <p:extLst>
      <p:ext uri="{BB962C8B-B14F-4D97-AF65-F5344CB8AC3E}">
        <p14:creationId xmlns:p14="http://schemas.microsoft.com/office/powerpoint/2010/main" val="39907961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
        <p:nvSpPr>
          <p:cNvPr id="32" name="TextBox 31">
            <a:extLst>
              <a:ext uri="{FF2B5EF4-FFF2-40B4-BE49-F238E27FC236}">
                <a16:creationId xmlns:a16="http://schemas.microsoft.com/office/drawing/2014/main" id="{30BB15F8-11CB-46DB-A23B-1B27A7426335}"/>
              </a:ext>
            </a:extLst>
          </p:cNvPr>
          <p:cNvSpPr txBox="1"/>
          <p:nvPr/>
        </p:nvSpPr>
        <p:spPr>
          <a:xfrm>
            <a:off x="216563" y="2676940"/>
            <a:ext cx="3725518" cy="1477328"/>
          </a:xfrm>
          <a:prstGeom prst="rect">
            <a:avLst/>
          </a:prstGeom>
          <a:noFill/>
        </p:spPr>
        <p:txBody>
          <a:bodyPr wrap="square" rtlCol="0">
            <a:spAutoFit/>
          </a:bodyPr>
          <a:lstStyle/>
          <a:p>
            <a:r>
              <a:rPr lang="en-US"/>
              <a:t>SELECT tableA.col1, tableA.col2, etc.</a:t>
            </a:r>
          </a:p>
          <a:p>
            <a:r>
              <a:rPr lang="en-US"/>
              <a:t>FROM tableA</a:t>
            </a:r>
          </a:p>
          <a:p>
            <a:r>
              <a:rPr lang="en-US"/>
              <a:t>UNION</a:t>
            </a:r>
          </a:p>
          <a:p>
            <a:r>
              <a:rPr lang="en-US"/>
              <a:t>SELECT tableB.col2, tableB.col3, etc.</a:t>
            </a:r>
          </a:p>
          <a:p>
            <a:r>
              <a:rPr lang="en-US"/>
              <a:t>FROM tableB;</a:t>
            </a:r>
          </a:p>
        </p:txBody>
      </p:sp>
      <p:sp>
        <p:nvSpPr>
          <p:cNvPr id="2" name="TextBox 1">
            <a:extLst>
              <a:ext uri="{FF2B5EF4-FFF2-40B4-BE49-F238E27FC236}">
                <a16:creationId xmlns:a16="http://schemas.microsoft.com/office/drawing/2014/main" id="{CD8E9BE7-DA0D-B52B-AE92-E575761499C6}"/>
              </a:ext>
            </a:extLst>
          </p:cNvPr>
          <p:cNvSpPr txBox="1"/>
          <p:nvPr/>
        </p:nvSpPr>
        <p:spPr>
          <a:xfrm>
            <a:off x="216563" y="1317903"/>
            <a:ext cx="11680470" cy="584775"/>
          </a:xfrm>
          <a:prstGeom prst="rect">
            <a:avLst/>
          </a:prstGeom>
          <a:noFill/>
        </p:spPr>
        <p:txBody>
          <a:bodyPr wrap="square" rtlCol="0">
            <a:spAutoFit/>
          </a:bodyPr>
          <a:lstStyle/>
          <a:p>
            <a:r>
              <a:rPr lang="en-US" sz="1600"/>
              <a:t>Now we’ll look at set operations on tables.  Join operations can be thought of as merging two tables horizontally.  Set operations on two tables can be thought of combining them vertically, i.e., stacking them on top of each other.  The first set operation is UNION.</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F04EB0EE-3635-25D3-AF38-9DB0F7658E23}"/>
                  </a:ext>
                </a:extLst>
              </p14:cNvPr>
              <p14:cNvContentPartPr/>
              <p14:nvPr/>
            </p14:nvContentPartPr>
            <p14:xfrm>
              <a:off x="4216644" y="3228909"/>
              <a:ext cx="756720" cy="120600"/>
            </p14:xfrm>
          </p:contentPart>
        </mc:Choice>
        <mc:Fallback xmlns="">
          <p:pic>
            <p:nvPicPr>
              <p:cNvPr id="5" name="Ink 4">
                <a:extLst>
                  <a:ext uri="{FF2B5EF4-FFF2-40B4-BE49-F238E27FC236}">
                    <a16:creationId xmlns:a16="http://schemas.microsoft.com/office/drawing/2014/main" id="{F04EB0EE-3635-25D3-AF38-9DB0F7658E23}"/>
                  </a:ext>
                </a:extLst>
              </p:cNvPr>
              <p:cNvPicPr/>
              <p:nvPr/>
            </p:nvPicPr>
            <p:blipFill>
              <a:blip r:embed="rId3"/>
              <a:stretch>
                <a:fillRect/>
              </a:stretch>
            </p:blipFill>
            <p:spPr>
              <a:xfrm>
                <a:off x="4207644" y="3219936"/>
                <a:ext cx="774360" cy="138188"/>
              </a:xfrm>
              <a:prstGeom prst="rect">
                <a:avLst/>
              </a:prstGeom>
            </p:spPr>
          </p:pic>
        </mc:Fallback>
      </mc:AlternateContent>
      <p:sp>
        <p:nvSpPr>
          <p:cNvPr id="11" name="TextBox 10">
            <a:extLst>
              <a:ext uri="{FF2B5EF4-FFF2-40B4-BE49-F238E27FC236}">
                <a16:creationId xmlns:a16="http://schemas.microsoft.com/office/drawing/2014/main" id="{5227EB1A-8922-7F5F-5D46-BA9A59A09027}"/>
              </a:ext>
            </a:extLst>
          </p:cNvPr>
          <p:cNvSpPr txBox="1"/>
          <p:nvPr/>
        </p:nvSpPr>
        <p:spPr>
          <a:xfrm>
            <a:off x="5247926" y="2691057"/>
            <a:ext cx="6570447" cy="2308324"/>
          </a:xfrm>
          <a:prstGeom prst="rect">
            <a:avLst/>
          </a:prstGeom>
          <a:noFill/>
        </p:spPr>
        <p:txBody>
          <a:bodyPr wrap="square">
            <a:spAutoFit/>
          </a:bodyPr>
          <a:lstStyle/>
          <a:p>
            <a:r>
              <a:rPr lang="en-US" sz="1600"/>
              <a:t>So looks like it assembles a table of the selected tableA columns, in the order written.  And it assembles a table of the selected tableB columns, again, in the order written.  You can select all columns of the tables by using *.   Then it basically stacks the tables on top of each other (so you’ll want to put the columns in appropriate order so like goes with like).  And then it removes the rows that are identical.  Note the identicality of rows is ajudicated only with respect to the selected columns.  So if the rows are the same w/r to the selected columns they will be dropped, even if they are different in regards to other non-selected columns left out of the original tables.  </a:t>
            </a:r>
          </a:p>
        </p:txBody>
      </p:sp>
    </p:spTree>
    <p:extLst>
      <p:ext uri="{BB962C8B-B14F-4D97-AF65-F5344CB8AC3E}">
        <p14:creationId xmlns:p14="http://schemas.microsoft.com/office/powerpoint/2010/main" val="32723454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EF487F9-4FC6-DE76-5907-357444D83FD3}"/>
              </a:ext>
            </a:extLst>
          </p:cNvPr>
          <p:cNvGraphicFramePr>
            <a:graphicFrameLocks noGrp="1"/>
          </p:cNvGraphicFramePr>
          <p:nvPr/>
        </p:nvGraphicFramePr>
        <p:xfrm>
          <a:off x="629992" y="1769806"/>
          <a:ext cx="2535994" cy="2011680"/>
        </p:xfrm>
        <a:graphic>
          <a:graphicData uri="http://schemas.openxmlformats.org/drawingml/2006/table">
            <a:tbl>
              <a:tblPr firstRow="1" bandRow="1">
                <a:tableStyleId>{5C22544A-7EE6-4342-B048-85BDC9FD1C3A}</a:tableStyleId>
              </a:tblPr>
              <a:tblGrid>
                <a:gridCol w="951172">
                  <a:extLst>
                    <a:ext uri="{9D8B030D-6E8A-4147-A177-3AD203B41FA5}">
                      <a16:colId xmlns:a16="http://schemas.microsoft.com/office/drawing/2014/main" val="11058882"/>
                    </a:ext>
                  </a:extLst>
                </a:gridCol>
                <a:gridCol w="688166">
                  <a:extLst>
                    <a:ext uri="{9D8B030D-6E8A-4147-A177-3AD203B41FA5}">
                      <a16:colId xmlns:a16="http://schemas.microsoft.com/office/drawing/2014/main" val="768171850"/>
                    </a:ext>
                  </a:extLst>
                </a:gridCol>
                <a:gridCol w="896656">
                  <a:extLst>
                    <a:ext uri="{9D8B030D-6E8A-4147-A177-3AD203B41FA5}">
                      <a16:colId xmlns:a16="http://schemas.microsoft.com/office/drawing/2014/main" val="3366912073"/>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extLst>
                  <a:ext uri="{0D108BD9-81ED-4DB2-BD59-A6C34878D82A}">
                    <a16:rowId xmlns:a16="http://schemas.microsoft.com/office/drawing/2014/main" val="3914590196"/>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extLst>
                  <a:ext uri="{0D108BD9-81ED-4DB2-BD59-A6C34878D82A}">
                    <a16:rowId xmlns:a16="http://schemas.microsoft.com/office/drawing/2014/main" val="68426737"/>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graphicFrame>
        <p:nvGraphicFramePr>
          <p:cNvPr id="3" name="Table 2">
            <a:extLst>
              <a:ext uri="{FF2B5EF4-FFF2-40B4-BE49-F238E27FC236}">
                <a16:creationId xmlns:a16="http://schemas.microsoft.com/office/drawing/2014/main" id="{70FA544D-2A3D-3E7B-D49F-3634BD20700F}"/>
              </a:ext>
            </a:extLst>
          </p:cNvPr>
          <p:cNvGraphicFramePr>
            <a:graphicFrameLocks noGrp="1"/>
          </p:cNvGraphicFramePr>
          <p:nvPr/>
        </p:nvGraphicFramePr>
        <p:xfrm>
          <a:off x="4275680" y="1769806"/>
          <a:ext cx="2535994" cy="2011680"/>
        </p:xfrm>
        <a:graphic>
          <a:graphicData uri="http://schemas.openxmlformats.org/drawingml/2006/table">
            <a:tbl>
              <a:tblPr firstRow="1" bandRow="1">
                <a:tableStyleId>{21E4AEA4-8DFA-4A89-87EB-49C32662AFE0}</a:tableStyleId>
              </a:tblPr>
              <a:tblGrid>
                <a:gridCol w="951173">
                  <a:extLst>
                    <a:ext uri="{9D8B030D-6E8A-4147-A177-3AD203B41FA5}">
                      <a16:colId xmlns:a16="http://schemas.microsoft.com/office/drawing/2014/main" val="2756776570"/>
                    </a:ext>
                  </a:extLst>
                </a:gridCol>
                <a:gridCol w="788242">
                  <a:extLst>
                    <a:ext uri="{9D8B030D-6E8A-4147-A177-3AD203B41FA5}">
                      <a16:colId xmlns:a16="http://schemas.microsoft.com/office/drawing/2014/main" val="1348182887"/>
                    </a:ext>
                  </a:extLst>
                </a:gridCol>
                <a:gridCol w="796579">
                  <a:extLst>
                    <a:ext uri="{9D8B030D-6E8A-4147-A177-3AD203B41FA5}">
                      <a16:colId xmlns:a16="http://schemas.microsoft.com/office/drawing/2014/main" val="1297816673"/>
                    </a:ext>
                  </a:extLst>
                </a:gridCol>
              </a:tblGrid>
              <a:tr h="335280">
                <a:tc>
                  <a:txBody>
                    <a:bodyPr/>
                    <a:lstStyle/>
                    <a:p>
                      <a:r>
                        <a:rPr lang="en-US" sz="1600"/>
                        <a:t>ID</a:t>
                      </a:r>
                    </a:p>
                  </a:txBody>
                  <a:tcPr/>
                </a:tc>
                <a:tc>
                  <a:txBody>
                    <a:bodyPr/>
                    <a:lstStyle/>
                    <a:p>
                      <a:r>
                        <a:rPr lang="en-US" sz="1600"/>
                        <a:t>Exam 1</a:t>
                      </a:r>
                    </a:p>
                  </a:txBody>
                  <a:tcPr/>
                </a:tc>
                <a:tc>
                  <a:txBody>
                    <a:bodyPr/>
                    <a:lstStyle/>
                    <a:p>
                      <a:r>
                        <a:rPr lang="en-US" sz="1600"/>
                        <a:t>Exam2</a:t>
                      </a:r>
                    </a:p>
                  </a:txBody>
                  <a:tcPr/>
                </a:tc>
                <a:extLst>
                  <a:ext uri="{0D108BD9-81ED-4DB2-BD59-A6C34878D82A}">
                    <a16:rowId xmlns:a16="http://schemas.microsoft.com/office/drawing/2014/main" val="1495715885"/>
                  </a:ext>
                </a:extLst>
              </a:tr>
              <a:tr h="33528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72249829"/>
                  </a:ext>
                </a:extLst>
              </a:tr>
              <a:tr h="335280">
                <a:tc>
                  <a:txBody>
                    <a:bodyPr/>
                    <a:lstStyle/>
                    <a:p>
                      <a:r>
                        <a:rPr lang="en-US" sz="1600"/>
                        <a:t>John</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1218771519"/>
                  </a:ext>
                </a:extLst>
              </a:tr>
              <a:tr h="335280">
                <a:tc>
                  <a:txBody>
                    <a:bodyPr/>
                    <a:lstStyle/>
                    <a:p>
                      <a:r>
                        <a:rPr lang="en-US" sz="1600"/>
                        <a:t>Laurie</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1584626667"/>
                  </a:ext>
                </a:extLst>
              </a:tr>
              <a:tr h="33528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2750048888"/>
                  </a:ext>
                </a:extLst>
              </a:tr>
              <a:tr h="33528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2286077156"/>
                  </a:ext>
                </a:extLst>
              </a:tr>
            </a:tbl>
          </a:graphicData>
        </a:graphic>
      </p:graphicFrame>
      <p:graphicFrame>
        <p:nvGraphicFramePr>
          <p:cNvPr id="5" name="Table 4">
            <a:extLst>
              <a:ext uri="{FF2B5EF4-FFF2-40B4-BE49-F238E27FC236}">
                <a16:creationId xmlns:a16="http://schemas.microsoft.com/office/drawing/2014/main" id="{9242E6FF-8D6A-1962-7A4A-FDAA756F0D27}"/>
              </a:ext>
            </a:extLst>
          </p:cNvPr>
          <p:cNvGraphicFramePr>
            <a:graphicFrameLocks noGrp="1"/>
          </p:cNvGraphicFramePr>
          <p:nvPr/>
        </p:nvGraphicFramePr>
        <p:xfrm>
          <a:off x="8372448" y="1769806"/>
          <a:ext cx="2535994" cy="2682240"/>
        </p:xfrm>
        <a:graphic>
          <a:graphicData uri="http://schemas.openxmlformats.org/drawingml/2006/table">
            <a:tbl>
              <a:tblPr firstRow="1" bandRow="1">
                <a:tableStyleId>{5C22544A-7EE6-4342-B048-85BDC9FD1C3A}</a:tableStyleId>
              </a:tblPr>
              <a:tblGrid>
                <a:gridCol w="951172">
                  <a:extLst>
                    <a:ext uri="{9D8B030D-6E8A-4147-A177-3AD203B41FA5}">
                      <a16:colId xmlns:a16="http://schemas.microsoft.com/office/drawing/2014/main" val="3441512741"/>
                    </a:ext>
                  </a:extLst>
                </a:gridCol>
                <a:gridCol w="688166">
                  <a:extLst>
                    <a:ext uri="{9D8B030D-6E8A-4147-A177-3AD203B41FA5}">
                      <a16:colId xmlns:a16="http://schemas.microsoft.com/office/drawing/2014/main" val="4167915556"/>
                    </a:ext>
                  </a:extLst>
                </a:gridCol>
                <a:gridCol w="896656">
                  <a:extLst>
                    <a:ext uri="{9D8B030D-6E8A-4147-A177-3AD203B41FA5}">
                      <a16:colId xmlns:a16="http://schemas.microsoft.com/office/drawing/2014/main" val="1715864458"/>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extLst>
                  <a:ext uri="{0D108BD9-81ED-4DB2-BD59-A6C34878D82A}">
                    <a16:rowId xmlns:a16="http://schemas.microsoft.com/office/drawing/2014/main" val="175109784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278014923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extLst>
                  <a:ext uri="{0D108BD9-81ED-4DB2-BD59-A6C34878D82A}">
                    <a16:rowId xmlns:a16="http://schemas.microsoft.com/office/drawing/2014/main" val="2450746389"/>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extLst>
                  <a:ext uri="{0D108BD9-81ED-4DB2-BD59-A6C34878D82A}">
                    <a16:rowId xmlns:a16="http://schemas.microsoft.com/office/drawing/2014/main" val="3410103158"/>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160034291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3005054574"/>
                  </a:ext>
                </a:extLst>
              </a:tr>
              <a:tr h="334750">
                <a:tc>
                  <a:txBody>
                    <a:bodyPr/>
                    <a:lstStyle/>
                    <a:p>
                      <a:r>
                        <a:rPr lang="en-US" sz="1600"/>
                        <a:t>John</a:t>
                      </a:r>
                    </a:p>
                  </a:txBody>
                  <a:tcPr>
                    <a:solidFill>
                      <a:schemeClr val="accent2">
                        <a:lumMod val="20000"/>
                        <a:lumOff val="80000"/>
                      </a:schemeClr>
                    </a:solidFill>
                  </a:tcPr>
                </a:tc>
                <a:tc>
                  <a:txBody>
                    <a:bodyPr/>
                    <a:lstStyle/>
                    <a:p>
                      <a:r>
                        <a:rPr lang="en-US" sz="1600"/>
                        <a:t>84</a:t>
                      </a:r>
                    </a:p>
                  </a:txBody>
                  <a:tcPr>
                    <a:solidFill>
                      <a:schemeClr val="accent2">
                        <a:lumMod val="20000"/>
                        <a:lumOff val="80000"/>
                      </a:schemeClr>
                    </a:solidFill>
                  </a:tcPr>
                </a:tc>
                <a:tc>
                  <a:txBody>
                    <a:bodyPr/>
                    <a:lstStyle/>
                    <a:p>
                      <a:r>
                        <a:rPr lang="en-US" sz="1600"/>
                        <a:t>66</a:t>
                      </a:r>
                    </a:p>
                  </a:txBody>
                  <a:tcPr>
                    <a:solidFill>
                      <a:schemeClr val="accent2">
                        <a:lumMod val="20000"/>
                        <a:lumOff val="80000"/>
                      </a:schemeClr>
                    </a:solidFill>
                  </a:tcPr>
                </a:tc>
                <a:extLst>
                  <a:ext uri="{0D108BD9-81ED-4DB2-BD59-A6C34878D82A}">
                    <a16:rowId xmlns:a16="http://schemas.microsoft.com/office/drawing/2014/main" val="2611877627"/>
                  </a:ext>
                </a:extLst>
              </a:tr>
              <a:tr h="334750">
                <a:tc>
                  <a:txBody>
                    <a:bodyPr/>
                    <a:lstStyle/>
                    <a:p>
                      <a:r>
                        <a:rPr lang="en-US" sz="1600"/>
                        <a:t>Laurie</a:t>
                      </a:r>
                    </a:p>
                  </a:txBody>
                  <a:tcPr>
                    <a:solidFill>
                      <a:schemeClr val="accent2">
                        <a:lumMod val="40000"/>
                        <a:lumOff val="60000"/>
                      </a:schemeClr>
                    </a:solidFill>
                  </a:tcPr>
                </a:tc>
                <a:tc>
                  <a:txBody>
                    <a:bodyPr/>
                    <a:lstStyle/>
                    <a:p>
                      <a:r>
                        <a:rPr lang="en-US" sz="1600"/>
                        <a:t>59</a:t>
                      </a:r>
                    </a:p>
                  </a:txBody>
                  <a:tcPr>
                    <a:solidFill>
                      <a:schemeClr val="accent2">
                        <a:lumMod val="40000"/>
                        <a:lumOff val="60000"/>
                      </a:schemeClr>
                    </a:solidFill>
                  </a:tcPr>
                </a:tc>
                <a:tc>
                  <a:txBody>
                    <a:bodyPr/>
                    <a:lstStyle/>
                    <a:p>
                      <a:r>
                        <a:rPr lang="en-US" sz="1600"/>
                        <a:t>72</a:t>
                      </a:r>
                    </a:p>
                  </a:txBody>
                  <a:tcPr>
                    <a:solidFill>
                      <a:schemeClr val="accent2">
                        <a:lumMod val="40000"/>
                        <a:lumOff val="60000"/>
                      </a:schemeClr>
                    </a:solidFill>
                  </a:tcPr>
                </a:tc>
                <a:extLst>
                  <a:ext uri="{0D108BD9-81ED-4DB2-BD59-A6C34878D82A}">
                    <a16:rowId xmlns:a16="http://schemas.microsoft.com/office/drawing/2014/main" val="1965533229"/>
                  </a:ext>
                </a:extLst>
              </a:tr>
            </a:tbl>
          </a:graphicData>
        </a:graphic>
      </p:graphicFrame>
      <p:sp>
        <p:nvSpPr>
          <p:cNvPr id="12" name="TextBox 11">
            <a:extLst>
              <a:ext uri="{FF2B5EF4-FFF2-40B4-BE49-F238E27FC236}">
                <a16:creationId xmlns:a16="http://schemas.microsoft.com/office/drawing/2014/main" id="{AA167AAF-235C-86DE-37DE-A93A3E4887C0}"/>
              </a:ext>
            </a:extLst>
          </p:cNvPr>
          <p:cNvSpPr txBox="1"/>
          <p:nvPr/>
        </p:nvSpPr>
        <p:spPr>
          <a:xfrm>
            <a:off x="2923870" y="4314395"/>
            <a:ext cx="1896898" cy="1477328"/>
          </a:xfrm>
          <a:prstGeom prst="rect">
            <a:avLst/>
          </a:prstGeom>
          <a:noFill/>
        </p:spPr>
        <p:txBody>
          <a:bodyPr wrap="square" rtlCol="0">
            <a:spAutoFit/>
          </a:bodyPr>
          <a:lstStyle/>
          <a:p>
            <a:r>
              <a:rPr lang="en-US"/>
              <a:t>SELECT tableA.*</a:t>
            </a:r>
          </a:p>
          <a:p>
            <a:r>
              <a:rPr lang="en-US"/>
              <a:t>FROM tableA</a:t>
            </a:r>
          </a:p>
          <a:p>
            <a:r>
              <a:rPr lang="en-US"/>
              <a:t>UNION</a:t>
            </a:r>
          </a:p>
          <a:p>
            <a:r>
              <a:rPr lang="en-US"/>
              <a:t>SELECT tableB.*</a:t>
            </a:r>
          </a:p>
          <a:p>
            <a:r>
              <a:rPr lang="en-US"/>
              <a:t>FROM tableB;</a:t>
            </a:r>
          </a:p>
        </p:txBody>
      </p:sp>
      <mc:AlternateContent xmlns:mc="http://schemas.openxmlformats.org/markup-compatibility/2006" xmlns:p14="http://schemas.microsoft.com/office/powerpoint/2010/main">
        <mc:Choice Requires="p14">
          <p:contentPart p14:bwMode="auto" r:id="rId3">
            <p14:nvContentPartPr>
              <p14:cNvPr id="13" name="Ink 12">
                <a:extLst>
                  <a:ext uri="{FF2B5EF4-FFF2-40B4-BE49-F238E27FC236}">
                    <a16:creationId xmlns:a16="http://schemas.microsoft.com/office/drawing/2014/main" id="{A575F0E5-F8C3-F573-5D80-FD8EEA2D194C}"/>
                  </a:ext>
                </a:extLst>
              </p14:cNvPr>
              <p14:cNvContentPartPr/>
              <p14:nvPr/>
            </p14:nvContentPartPr>
            <p14:xfrm>
              <a:off x="7138010" y="2832956"/>
              <a:ext cx="912600" cy="196200"/>
            </p14:xfrm>
          </p:contentPart>
        </mc:Choice>
        <mc:Fallback xmlns="">
          <p:pic>
            <p:nvPicPr>
              <p:cNvPr id="13" name="Ink 12">
                <a:extLst>
                  <a:ext uri="{FF2B5EF4-FFF2-40B4-BE49-F238E27FC236}">
                    <a16:creationId xmlns:a16="http://schemas.microsoft.com/office/drawing/2014/main" id="{A575F0E5-F8C3-F573-5D80-FD8EEA2D194C}"/>
                  </a:ext>
                </a:extLst>
              </p:cNvPr>
              <p:cNvPicPr/>
              <p:nvPr/>
            </p:nvPicPr>
            <p:blipFill>
              <a:blip r:embed="rId4"/>
              <a:stretch>
                <a:fillRect/>
              </a:stretch>
            </p:blipFill>
            <p:spPr>
              <a:xfrm>
                <a:off x="7129010" y="2823956"/>
                <a:ext cx="930240" cy="213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4" name="Ink 13">
                <a:extLst>
                  <a:ext uri="{FF2B5EF4-FFF2-40B4-BE49-F238E27FC236}">
                    <a16:creationId xmlns:a16="http://schemas.microsoft.com/office/drawing/2014/main" id="{DE75C127-6F1B-25A6-7171-6B6607585E31}"/>
                  </a:ext>
                </a:extLst>
              </p14:cNvPr>
              <p14:cNvContentPartPr/>
              <p14:nvPr/>
            </p14:nvContentPartPr>
            <p14:xfrm>
              <a:off x="2743130" y="3989636"/>
              <a:ext cx="1707480" cy="316800"/>
            </p14:xfrm>
          </p:contentPart>
        </mc:Choice>
        <mc:Fallback xmlns="">
          <p:pic>
            <p:nvPicPr>
              <p:cNvPr id="14" name="Ink 13">
                <a:extLst>
                  <a:ext uri="{FF2B5EF4-FFF2-40B4-BE49-F238E27FC236}">
                    <a16:creationId xmlns:a16="http://schemas.microsoft.com/office/drawing/2014/main" id="{DE75C127-6F1B-25A6-7171-6B6607585E31}"/>
                  </a:ext>
                </a:extLst>
              </p:cNvPr>
              <p:cNvPicPr/>
              <p:nvPr/>
            </p:nvPicPr>
            <p:blipFill>
              <a:blip r:embed="rId6"/>
              <a:stretch>
                <a:fillRect/>
              </a:stretch>
            </p:blipFill>
            <p:spPr>
              <a:xfrm>
                <a:off x="2734130" y="3980636"/>
                <a:ext cx="1725120" cy="334440"/>
              </a:xfrm>
              <a:prstGeom prst="rect">
                <a:avLst/>
              </a:prstGeom>
            </p:spPr>
          </p:pic>
        </mc:Fallback>
      </mc:AlternateContent>
      <p:sp>
        <p:nvSpPr>
          <p:cNvPr id="2" name="TextBox 1">
            <a:extLst>
              <a:ext uri="{FF2B5EF4-FFF2-40B4-BE49-F238E27FC236}">
                <a16:creationId xmlns:a16="http://schemas.microsoft.com/office/drawing/2014/main" id="{EEC27219-0B79-70EB-AF00-AEFE5255AB54}"/>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Tree>
    <p:extLst>
      <p:ext uri="{BB962C8B-B14F-4D97-AF65-F5344CB8AC3E}">
        <p14:creationId xmlns:p14="http://schemas.microsoft.com/office/powerpoint/2010/main" val="40799379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EF487F9-4FC6-DE76-5907-357444D83FD3}"/>
              </a:ext>
            </a:extLst>
          </p:cNvPr>
          <p:cNvGraphicFramePr>
            <a:graphicFrameLocks noGrp="1"/>
          </p:cNvGraphicFramePr>
          <p:nvPr/>
        </p:nvGraphicFramePr>
        <p:xfrm>
          <a:off x="629992" y="1769806"/>
          <a:ext cx="2535994" cy="2011680"/>
        </p:xfrm>
        <a:graphic>
          <a:graphicData uri="http://schemas.openxmlformats.org/drawingml/2006/table">
            <a:tbl>
              <a:tblPr firstRow="1" bandRow="1">
                <a:tableStyleId>{5C22544A-7EE6-4342-B048-85BDC9FD1C3A}</a:tableStyleId>
              </a:tblPr>
              <a:tblGrid>
                <a:gridCol w="951172">
                  <a:extLst>
                    <a:ext uri="{9D8B030D-6E8A-4147-A177-3AD203B41FA5}">
                      <a16:colId xmlns:a16="http://schemas.microsoft.com/office/drawing/2014/main" val="11058882"/>
                    </a:ext>
                  </a:extLst>
                </a:gridCol>
                <a:gridCol w="688166">
                  <a:extLst>
                    <a:ext uri="{9D8B030D-6E8A-4147-A177-3AD203B41FA5}">
                      <a16:colId xmlns:a16="http://schemas.microsoft.com/office/drawing/2014/main" val="768171850"/>
                    </a:ext>
                  </a:extLst>
                </a:gridCol>
                <a:gridCol w="896656">
                  <a:extLst>
                    <a:ext uri="{9D8B030D-6E8A-4147-A177-3AD203B41FA5}">
                      <a16:colId xmlns:a16="http://schemas.microsoft.com/office/drawing/2014/main" val="3366912073"/>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extLst>
                  <a:ext uri="{0D108BD9-81ED-4DB2-BD59-A6C34878D82A}">
                    <a16:rowId xmlns:a16="http://schemas.microsoft.com/office/drawing/2014/main" val="3914590196"/>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extLst>
                  <a:ext uri="{0D108BD9-81ED-4DB2-BD59-A6C34878D82A}">
                    <a16:rowId xmlns:a16="http://schemas.microsoft.com/office/drawing/2014/main" val="68426737"/>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graphicFrame>
        <p:nvGraphicFramePr>
          <p:cNvPr id="3" name="Table 2">
            <a:extLst>
              <a:ext uri="{FF2B5EF4-FFF2-40B4-BE49-F238E27FC236}">
                <a16:creationId xmlns:a16="http://schemas.microsoft.com/office/drawing/2014/main" id="{70FA544D-2A3D-3E7B-D49F-3634BD20700F}"/>
              </a:ext>
            </a:extLst>
          </p:cNvPr>
          <p:cNvGraphicFramePr>
            <a:graphicFrameLocks noGrp="1"/>
          </p:cNvGraphicFramePr>
          <p:nvPr/>
        </p:nvGraphicFramePr>
        <p:xfrm>
          <a:off x="4275680" y="1769806"/>
          <a:ext cx="2535994" cy="2011680"/>
        </p:xfrm>
        <a:graphic>
          <a:graphicData uri="http://schemas.openxmlformats.org/drawingml/2006/table">
            <a:tbl>
              <a:tblPr firstRow="1" bandRow="1">
                <a:tableStyleId>{21E4AEA4-8DFA-4A89-87EB-49C32662AFE0}</a:tableStyleId>
              </a:tblPr>
              <a:tblGrid>
                <a:gridCol w="951173">
                  <a:extLst>
                    <a:ext uri="{9D8B030D-6E8A-4147-A177-3AD203B41FA5}">
                      <a16:colId xmlns:a16="http://schemas.microsoft.com/office/drawing/2014/main" val="2756776570"/>
                    </a:ext>
                  </a:extLst>
                </a:gridCol>
                <a:gridCol w="788242">
                  <a:extLst>
                    <a:ext uri="{9D8B030D-6E8A-4147-A177-3AD203B41FA5}">
                      <a16:colId xmlns:a16="http://schemas.microsoft.com/office/drawing/2014/main" val="1348182887"/>
                    </a:ext>
                  </a:extLst>
                </a:gridCol>
                <a:gridCol w="796579">
                  <a:extLst>
                    <a:ext uri="{9D8B030D-6E8A-4147-A177-3AD203B41FA5}">
                      <a16:colId xmlns:a16="http://schemas.microsoft.com/office/drawing/2014/main" val="1297816673"/>
                    </a:ext>
                  </a:extLst>
                </a:gridCol>
              </a:tblGrid>
              <a:tr h="335280">
                <a:tc>
                  <a:txBody>
                    <a:bodyPr/>
                    <a:lstStyle/>
                    <a:p>
                      <a:r>
                        <a:rPr lang="en-US" sz="1600"/>
                        <a:t>ID</a:t>
                      </a:r>
                    </a:p>
                  </a:txBody>
                  <a:tcPr/>
                </a:tc>
                <a:tc>
                  <a:txBody>
                    <a:bodyPr/>
                    <a:lstStyle/>
                    <a:p>
                      <a:r>
                        <a:rPr lang="en-US" sz="1600"/>
                        <a:t>Exam 1</a:t>
                      </a:r>
                    </a:p>
                  </a:txBody>
                  <a:tcPr/>
                </a:tc>
                <a:tc>
                  <a:txBody>
                    <a:bodyPr/>
                    <a:lstStyle/>
                    <a:p>
                      <a:r>
                        <a:rPr lang="en-US" sz="1600"/>
                        <a:t>Exam2</a:t>
                      </a:r>
                    </a:p>
                  </a:txBody>
                  <a:tcPr/>
                </a:tc>
                <a:extLst>
                  <a:ext uri="{0D108BD9-81ED-4DB2-BD59-A6C34878D82A}">
                    <a16:rowId xmlns:a16="http://schemas.microsoft.com/office/drawing/2014/main" val="1495715885"/>
                  </a:ext>
                </a:extLst>
              </a:tr>
              <a:tr h="33528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72249829"/>
                  </a:ext>
                </a:extLst>
              </a:tr>
              <a:tr h="335280">
                <a:tc>
                  <a:txBody>
                    <a:bodyPr/>
                    <a:lstStyle/>
                    <a:p>
                      <a:r>
                        <a:rPr lang="en-US" sz="1600"/>
                        <a:t>John</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1218771519"/>
                  </a:ext>
                </a:extLst>
              </a:tr>
              <a:tr h="335280">
                <a:tc>
                  <a:txBody>
                    <a:bodyPr/>
                    <a:lstStyle/>
                    <a:p>
                      <a:r>
                        <a:rPr lang="en-US" sz="1600"/>
                        <a:t>Laurie</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1584626667"/>
                  </a:ext>
                </a:extLst>
              </a:tr>
              <a:tr h="33528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2750048888"/>
                  </a:ext>
                </a:extLst>
              </a:tr>
              <a:tr h="33528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2286077156"/>
                  </a:ext>
                </a:extLst>
              </a:tr>
            </a:tbl>
          </a:graphicData>
        </a:graphic>
      </p:graphicFrame>
      <p:graphicFrame>
        <p:nvGraphicFramePr>
          <p:cNvPr id="5" name="Table 4">
            <a:extLst>
              <a:ext uri="{FF2B5EF4-FFF2-40B4-BE49-F238E27FC236}">
                <a16:creationId xmlns:a16="http://schemas.microsoft.com/office/drawing/2014/main" id="{9242E6FF-8D6A-1962-7A4A-FDAA756F0D27}"/>
              </a:ext>
            </a:extLst>
          </p:cNvPr>
          <p:cNvGraphicFramePr>
            <a:graphicFrameLocks noGrp="1"/>
          </p:cNvGraphicFramePr>
          <p:nvPr/>
        </p:nvGraphicFramePr>
        <p:xfrm>
          <a:off x="8372448" y="1769806"/>
          <a:ext cx="1639338" cy="2682240"/>
        </p:xfrm>
        <a:graphic>
          <a:graphicData uri="http://schemas.openxmlformats.org/drawingml/2006/table">
            <a:tbl>
              <a:tblPr firstRow="1" bandRow="1">
                <a:tableStyleId>{5C22544A-7EE6-4342-B048-85BDC9FD1C3A}</a:tableStyleId>
              </a:tblPr>
              <a:tblGrid>
                <a:gridCol w="951172">
                  <a:extLst>
                    <a:ext uri="{9D8B030D-6E8A-4147-A177-3AD203B41FA5}">
                      <a16:colId xmlns:a16="http://schemas.microsoft.com/office/drawing/2014/main" val="3441512741"/>
                    </a:ext>
                  </a:extLst>
                </a:gridCol>
                <a:gridCol w="688166">
                  <a:extLst>
                    <a:ext uri="{9D8B030D-6E8A-4147-A177-3AD203B41FA5}">
                      <a16:colId xmlns:a16="http://schemas.microsoft.com/office/drawing/2014/main" val="4167915556"/>
                    </a:ext>
                  </a:extLst>
                </a:gridCol>
              </a:tblGrid>
              <a:tr h="334750">
                <a:tc>
                  <a:txBody>
                    <a:bodyPr/>
                    <a:lstStyle/>
                    <a:p>
                      <a:r>
                        <a:rPr lang="en-US" sz="1600"/>
                        <a:t>Name</a:t>
                      </a:r>
                    </a:p>
                  </a:txBody>
                  <a:tcPr/>
                </a:tc>
                <a:tc>
                  <a:txBody>
                    <a:bodyPr/>
                    <a:lstStyle/>
                    <a:p>
                      <a:r>
                        <a:rPr lang="en-US" sz="1600"/>
                        <a:t>Test1</a:t>
                      </a:r>
                    </a:p>
                  </a:txBody>
                  <a:tcPr/>
                </a:tc>
                <a:extLst>
                  <a:ext uri="{0D108BD9-81ED-4DB2-BD59-A6C34878D82A}">
                    <a16:rowId xmlns:a16="http://schemas.microsoft.com/office/drawing/2014/main" val="1751097846"/>
                  </a:ext>
                </a:extLst>
              </a:tr>
              <a:tr h="334750">
                <a:tc>
                  <a:txBody>
                    <a:bodyPr/>
                    <a:lstStyle/>
                    <a:p>
                      <a:r>
                        <a:rPr lang="en-US" sz="1600"/>
                        <a:t>Andrew</a:t>
                      </a:r>
                    </a:p>
                  </a:txBody>
                  <a:tcPr/>
                </a:tc>
                <a:tc>
                  <a:txBody>
                    <a:bodyPr/>
                    <a:lstStyle/>
                    <a:p>
                      <a:r>
                        <a:rPr lang="en-US" sz="1600"/>
                        <a:t>100</a:t>
                      </a:r>
                    </a:p>
                  </a:txBody>
                  <a:tcPr/>
                </a:tc>
                <a:extLst>
                  <a:ext uri="{0D108BD9-81ED-4DB2-BD59-A6C34878D82A}">
                    <a16:rowId xmlns:a16="http://schemas.microsoft.com/office/drawing/2014/main" val="2780149237"/>
                  </a:ext>
                </a:extLst>
              </a:tr>
              <a:tr h="334750">
                <a:tc>
                  <a:txBody>
                    <a:bodyPr/>
                    <a:lstStyle/>
                    <a:p>
                      <a:r>
                        <a:rPr lang="en-US" sz="1600"/>
                        <a:t>Brian</a:t>
                      </a:r>
                    </a:p>
                  </a:txBody>
                  <a:tcPr/>
                </a:tc>
                <a:tc>
                  <a:txBody>
                    <a:bodyPr/>
                    <a:lstStyle/>
                    <a:p>
                      <a:r>
                        <a:rPr lang="en-US" sz="1600"/>
                        <a:t>25</a:t>
                      </a:r>
                    </a:p>
                  </a:txBody>
                  <a:tcPr/>
                </a:tc>
                <a:extLst>
                  <a:ext uri="{0D108BD9-81ED-4DB2-BD59-A6C34878D82A}">
                    <a16:rowId xmlns:a16="http://schemas.microsoft.com/office/drawing/2014/main" val="2450746389"/>
                  </a:ext>
                </a:extLst>
              </a:tr>
              <a:tr h="334750">
                <a:tc>
                  <a:txBody>
                    <a:bodyPr/>
                    <a:lstStyle/>
                    <a:p>
                      <a:r>
                        <a:rPr lang="en-US" sz="1600"/>
                        <a:t>Celeste</a:t>
                      </a:r>
                    </a:p>
                  </a:txBody>
                  <a:tcPr/>
                </a:tc>
                <a:tc>
                  <a:txBody>
                    <a:bodyPr/>
                    <a:lstStyle/>
                    <a:p>
                      <a:r>
                        <a:rPr lang="en-US" sz="1600"/>
                        <a:t>57</a:t>
                      </a:r>
                    </a:p>
                  </a:txBody>
                  <a:tcPr/>
                </a:tc>
                <a:extLst>
                  <a:ext uri="{0D108BD9-81ED-4DB2-BD59-A6C34878D82A}">
                    <a16:rowId xmlns:a16="http://schemas.microsoft.com/office/drawing/2014/main" val="3410103158"/>
                  </a:ext>
                </a:extLst>
              </a:tr>
              <a:tr h="334750">
                <a:tc>
                  <a:txBody>
                    <a:bodyPr/>
                    <a:lstStyle/>
                    <a:p>
                      <a:r>
                        <a:rPr lang="en-US" sz="1600"/>
                        <a:t>Robbie</a:t>
                      </a:r>
                    </a:p>
                  </a:txBody>
                  <a:tcPr/>
                </a:tc>
                <a:tc>
                  <a:txBody>
                    <a:bodyPr/>
                    <a:lstStyle/>
                    <a:p>
                      <a:r>
                        <a:rPr lang="en-US" sz="1600"/>
                        <a:t>76</a:t>
                      </a:r>
                    </a:p>
                  </a:txBody>
                  <a:tcPr/>
                </a:tc>
                <a:extLst>
                  <a:ext uri="{0D108BD9-81ED-4DB2-BD59-A6C34878D82A}">
                    <a16:rowId xmlns:a16="http://schemas.microsoft.com/office/drawing/2014/main" val="1600342912"/>
                  </a:ext>
                </a:extLst>
              </a:tr>
              <a:tr h="334750">
                <a:tc>
                  <a:txBody>
                    <a:bodyPr/>
                    <a:lstStyle/>
                    <a:p>
                      <a:r>
                        <a:rPr lang="en-US" sz="1600"/>
                        <a:t>Caroline</a:t>
                      </a:r>
                    </a:p>
                  </a:txBody>
                  <a:tcPr/>
                </a:tc>
                <a:tc>
                  <a:txBody>
                    <a:bodyPr/>
                    <a:lstStyle/>
                    <a:p>
                      <a:r>
                        <a:rPr lang="en-US" sz="1600"/>
                        <a:t>88</a:t>
                      </a:r>
                    </a:p>
                  </a:txBody>
                  <a:tcPr/>
                </a:tc>
                <a:extLst>
                  <a:ext uri="{0D108BD9-81ED-4DB2-BD59-A6C34878D82A}">
                    <a16:rowId xmlns:a16="http://schemas.microsoft.com/office/drawing/2014/main" val="3005054574"/>
                  </a:ext>
                </a:extLst>
              </a:tr>
              <a:tr h="334750">
                <a:tc>
                  <a:txBody>
                    <a:bodyPr/>
                    <a:lstStyle/>
                    <a:p>
                      <a:r>
                        <a:rPr lang="en-US" sz="1600"/>
                        <a:t>John</a:t>
                      </a:r>
                    </a:p>
                  </a:txBody>
                  <a:tcPr>
                    <a:solidFill>
                      <a:schemeClr val="accent2">
                        <a:lumMod val="20000"/>
                        <a:lumOff val="80000"/>
                      </a:schemeClr>
                    </a:solidFill>
                  </a:tcPr>
                </a:tc>
                <a:tc>
                  <a:txBody>
                    <a:bodyPr/>
                    <a:lstStyle/>
                    <a:p>
                      <a:r>
                        <a:rPr lang="en-US" sz="1600"/>
                        <a:t>84</a:t>
                      </a:r>
                    </a:p>
                  </a:txBody>
                  <a:tcPr>
                    <a:solidFill>
                      <a:schemeClr val="accent2">
                        <a:lumMod val="20000"/>
                        <a:lumOff val="80000"/>
                      </a:schemeClr>
                    </a:solidFill>
                  </a:tcPr>
                </a:tc>
                <a:extLst>
                  <a:ext uri="{0D108BD9-81ED-4DB2-BD59-A6C34878D82A}">
                    <a16:rowId xmlns:a16="http://schemas.microsoft.com/office/drawing/2014/main" val="2611877627"/>
                  </a:ext>
                </a:extLst>
              </a:tr>
              <a:tr h="334750">
                <a:tc>
                  <a:txBody>
                    <a:bodyPr/>
                    <a:lstStyle/>
                    <a:p>
                      <a:r>
                        <a:rPr lang="en-US" sz="1600"/>
                        <a:t>Laurie</a:t>
                      </a:r>
                    </a:p>
                  </a:txBody>
                  <a:tcPr>
                    <a:solidFill>
                      <a:schemeClr val="accent2">
                        <a:lumMod val="40000"/>
                        <a:lumOff val="60000"/>
                      </a:schemeClr>
                    </a:solidFill>
                  </a:tcPr>
                </a:tc>
                <a:tc>
                  <a:txBody>
                    <a:bodyPr/>
                    <a:lstStyle/>
                    <a:p>
                      <a:r>
                        <a:rPr lang="en-US" sz="1600"/>
                        <a:t>59</a:t>
                      </a:r>
                    </a:p>
                  </a:txBody>
                  <a:tcPr>
                    <a:solidFill>
                      <a:schemeClr val="accent2">
                        <a:lumMod val="40000"/>
                        <a:lumOff val="60000"/>
                      </a:schemeClr>
                    </a:solidFill>
                  </a:tcPr>
                </a:tc>
                <a:extLst>
                  <a:ext uri="{0D108BD9-81ED-4DB2-BD59-A6C34878D82A}">
                    <a16:rowId xmlns:a16="http://schemas.microsoft.com/office/drawing/2014/main" val="1965533229"/>
                  </a:ext>
                </a:extLst>
              </a:tr>
            </a:tbl>
          </a:graphicData>
        </a:graphic>
      </p:graphicFrame>
      <p:sp>
        <p:nvSpPr>
          <p:cNvPr id="2" name="TextBox 1">
            <a:extLst>
              <a:ext uri="{FF2B5EF4-FFF2-40B4-BE49-F238E27FC236}">
                <a16:creationId xmlns:a16="http://schemas.microsoft.com/office/drawing/2014/main" id="{DDA64D75-2B40-48DD-A675-BDAF973EFF62}"/>
              </a:ext>
            </a:extLst>
          </p:cNvPr>
          <p:cNvSpPr txBox="1"/>
          <p:nvPr/>
        </p:nvSpPr>
        <p:spPr>
          <a:xfrm>
            <a:off x="2636737" y="4452046"/>
            <a:ext cx="4088528" cy="1477328"/>
          </a:xfrm>
          <a:prstGeom prst="rect">
            <a:avLst/>
          </a:prstGeom>
          <a:noFill/>
        </p:spPr>
        <p:txBody>
          <a:bodyPr wrap="square" rtlCol="0">
            <a:spAutoFit/>
          </a:bodyPr>
          <a:lstStyle/>
          <a:p>
            <a:r>
              <a:rPr lang="en-US"/>
              <a:t>SELECT tableA.Name, tableA.Test1</a:t>
            </a:r>
          </a:p>
          <a:p>
            <a:r>
              <a:rPr lang="en-US"/>
              <a:t>FROM tableA</a:t>
            </a:r>
          </a:p>
          <a:p>
            <a:r>
              <a:rPr lang="en-US"/>
              <a:t>UNION</a:t>
            </a:r>
          </a:p>
          <a:p>
            <a:r>
              <a:rPr lang="en-US"/>
              <a:t>SELECT tableB.ID, tableB.Exam1</a:t>
            </a:r>
          </a:p>
          <a:p>
            <a:r>
              <a:rPr lang="en-US"/>
              <a:t>FROM tableB;</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54818D6E-549A-7FFA-4B85-74E9229E2BFF}"/>
                  </a:ext>
                </a:extLst>
              </p14:cNvPr>
              <p14:cNvContentPartPr/>
              <p14:nvPr/>
            </p14:nvContentPartPr>
            <p14:xfrm>
              <a:off x="7138010" y="2832956"/>
              <a:ext cx="912600" cy="196200"/>
            </p14:xfrm>
          </p:contentPart>
        </mc:Choice>
        <mc:Fallback xmlns="">
          <p:pic>
            <p:nvPicPr>
              <p:cNvPr id="6" name="Ink 5">
                <a:extLst>
                  <a:ext uri="{FF2B5EF4-FFF2-40B4-BE49-F238E27FC236}">
                    <a16:creationId xmlns:a16="http://schemas.microsoft.com/office/drawing/2014/main" id="{54818D6E-549A-7FFA-4B85-74E9229E2BFF}"/>
                  </a:ext>
                </a:extLst>
              </p:cNvPr>
              <p:cNvPicPr/>
              <p:nvPr/>
            </p:nvPicPr>
            <p:blipFill>
              <a:blip r:embed="rId4"/>
              <a:stretch>
                <a:fillRect/>
              </a:stretch>
            </p:blipFill>
            <p:spPr>
              <a:xfrm>
                <a:off x="7129010" y="2823956"/>
                <a:ext cx="930240" cy="213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23263930-E69B-5FB2-6BBC-254BBE482BF9}"/>
                  </a:ext>
                </a:extLst>
              </p14:cNvPr>
              <p14:cNvContentPartPr/>
              <p14:nvPr/>
            </p14:nvContentPartPr>
            <p14:xfrm>
              <a:off x="2743130" y="3989636"/>
              <a:ext cx="1707480" cy="316800"/>
            </p14:xfrm>
          </p:contentPart>
        </mc:Choice>
        <mc:Fallback xmlns="">
          <p:pic>
            <p:nvPicPr>
              <p:cNvPr id="7" name="Ink 6">
                <a:extLst>
                  <a:ext uri="{FF2B5EF4-FFF2-40B4-BE49-F238E27FC236}">
                    <a16:creationId xmlns:a16="http://schemas.microsoft.com/office/drawing/2014/main" id="{23263930-E69B-5FB2-6BBC-254BBE482BF9}"/>
                  </a:ext>
                </a:extLst>
              </p:cNvPr>
              <p:cNvPicPr/>
              <p:nvPr/>
            </p:nvPicPr>
            <p:blipFill>
              <a:blip r:embed="rId6"/>
              <a:stretch>
                <a:fillRect/>
              </a:stretch>
            </p:blipFill>
            <p:spPr>
              <a:xfrm>
                <a:off x="2734130" y="3980636"/>
                <a:ext cx="1725120" cy="334440"/>
              </a:xfrm>
              <a:prstGeom prst="rect">
                <a:avLst/>
              </a:prstGeom>
            </p:spPr>
          </p:pic>
        </mc:Fallback>
      </mc:AlternateContent>
      <p:sp>
        <p:nvSpPr>
          <p:cNvPr id="8" name="TextBox 7">
            <a:extLst>
              <a:ext uri="{FF2B5EF4-FFF2-40B4-BE49-F238E27FC236}">
                <a16:creationId xmlns:a16="http://schemas.microsoft.com/office/drawing/2014/main" id="{5156CDC4-9D83-AE4B-0A52-270E0E0F4A1A}"/>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Tree>
    <p:extLst>
      <p:ext uri="{BB962C8B-B14F-4D97-AF65-F5344CB8AC3E}">
        <p14:creationId xmlns:p14="http://schemas.microsoft.com/office/powerpoint/2010/main" val="779830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76986" y="245097"/>
            <a:ext cx="3051668" cy="584775"/>
          </a:xfrm>
          <a:prstGeom prst="rect">
            <a:avLst/>
          </a:prstGeom>
          <a:noFill/>
        </p:spPr>
        <p:txBody>
          <a:bodyPr wrap="none" rtlCol="0">
            <a:spAutoFit/>
          </a:bodyPr>
          <a:lstStyle/>
          <a:p>
            <a:pPr algn="ctr"/>
            <a:r>
              <a:rPr lang="en-US" sz="3200" b="1" u="sng"/>
              <a:t>SQL Introduction</a:t>
            </a:r>
            <a:endParaRPr lang="en-US" sz="1600" b="1" u="sng"/>
          </a:p>
        </p:txBody>
      </p:sp>
      <p:sp>
        <p:nvSpPr>
          <p:cNvPr id="2" name="TextBox 1">
            <a:extLst>
              <a:ext uri="{FF2B5EF4-FFF2-40B4-BE49-F238E27FC236}">
                <a16:creationId xmlns:a16="http://schemas.microsoft.com/office/drawing/2014/main" id="{182F298E-8AE7-4C2E-B0E6-93B3A8B4CF73}"/>
              </a:ext>
            </a:extLst>
          </p:cNvPr>
          <p:cNvSpPr txBox="1"/>
          <p:nvPr/>
        </p:nvSpPr>
        <p:spPr>
          <a:xfrm>
            <a:off x="362189" y="1182943"/>
            <a:ext cx="10881253" cy="1077218"/>
          </a:xfrm>
          <a:prstGeom prst="rect">
            <a:avLst/>
          </a:prstGeom>
          <a:noFill/>
        </p:spPr>
        <p:txBody>
          <a:bodyPr wrap="square" rtlCol="0">
            <a:spAutoFit/>
          </a:bodyPr>
          <a:lstStyle/>
          <a:p>
            <a:r>
              <a:rPr lang="en-US" sz="1600"/>
              <a:t>Also you can create users which have access to these domains, or the databases in particular.  It seems every time a new website/domain is created, a new user associated with it is created.  Or maybe you’re given the option to create a new user (which I wouldn’t have, but probably did).  Users with varying levels of access are good thing to have if you want different people to work on different parts of your website (frontend, backend, etc.).  My two aforementioned users are:</a:t>
            </a:r>
          </a:p>
        </p:txBody>
      </p:sp>
      <p:sp>
        <p:nvSpPr>
          <p:cNvPr id="21" name="TextBox 20">
            <a:extLst>
              <a:ext uri="{FF2B5EF4-FFF2-40B4-BE49-F238E27FC236}">
                <a16:creationId xmlns:a16="http://schemas.microsoft.com/office/drawing/2014/main" id="{8AA16748-2F5B-4E15-8307-B95C5F2E89EB}"/>
              </a:ext>
            </a:extLst>
          </p:cNvPr>
          <p:cNvSpPr txBox="1"/>
          <p:nvPr/>
        </p:nvSpPr>
        <p:spPr>
          <a:xfrm>
            <a:off x="362189" y="2674787"/>
            <a:ext cx="2475279" cy="646331"/>
          </a:xfrm>
          <a:prstGeom prst="rect">
            <a:avLst/>
          </a:prstGeom>
          <a:noFill/>
        </p:spPr>
        <p:txBody>
          <a:bodyPr wrap="square" rtlCol="0">
            <a:spAutoFit/>
          </a:bodyPr>
          <a:lstStyle/>
          <a:p>
            <a:r>
              <a:rPr lang="en-US">
                <a:solidFill>
                  <a:srgbClr val="0070C0"/>
                </a:solidFill>
              </a:rPr>
              <a:t>anddou12dreamhos</a:t>
            </a:r>
          </a:p>
          <a:p>
            <a:r>
              <a:rPr lang="en-US">
                <a:solidFill>
                  <a:srgbClr val="0070C0"/>
                </a:solidFill>
              </a:rPr>
              <a:t>andrewsphysicsno</a:t>
            </a:r>
          </a:p>
        </p:txBody>
      </p:sp>
      <p:sp>
        <p:nvSpPr>
          <p:cNvPr id="22" name="TextBox 21">
            <a:extLst>
              <a:ext uri="{FF2B5EF4-FFF2-40B4-BE49-F238E27FC236}">
                <a16:creationId xmlns:a16="http://schemas.microsoft.com/office/drawing/2014/main" id="{9BD6244B-1E39-4D00-848C-14A0050EB4CF}"/>
              </a:ext>
            </a:extLst>
          </p:cNvPr>
          <p:cNvSpPr txBox="1"/>
          <p:nvPr/>
        </p:nvSpPr>
        <p:spPr>
          <a:xfrm>
            <a:off x="362188" y="3422894"/>
            <a:ext cx="6377977" cy="338554"/>
          </a:xfrm>
          <a:prstGeom prst="rect">
            <a:avLst/>
          </a:prstGeom>
          <a:noFill/>
        </p:spPr>
        <p:txBody>
          <a:bodyPr wrap="square" rtlCol="0">
            <a:spAutoFit/>
          </a:bodyPr>
          <a:lstStyle/>
          <a:p>
            <a:r>
              <a:rPr lang="en-US" sz="1600"/>
              <a:t>And they have different passwords, which you can change, etc.</a:t>
            </a:r>
          </a:p>
        </p:txBody>
      </p:sp>
    </p:spTree>
    <p:extLst>
      <p:ext uri="{BB962C8B-B14F-4D97-AF65-F5344CB8AC3E}">
        <p14:creationId xmlns:p14="http://schemas.microsoft.com/office/powerpoint/2010/main" val="29772977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276766" y="1055951"/>
            <a:ext cx="9313518" cy="338554"/>
          </a:xfrm>
          <a:prstGeom prst="rect">
            <a:avLst/>
          </a:prstGeom>
          <a:noFill/>
        </p:spPr>
        <p:txBody>
          <a:bodyPr wrap="square" rtlCol="0">
            <a:spAutoFit/>
          </a:bodyPr>
          <a:lstStyle/>
          <a:p>
            <a:r>
              <a:rPr lang="en-US" sz="1600"/>
              <a:t>Now let’s look at a UNION example between temp, and temp_other:</a:t>
            </a:r>
          </a:p>
        </p:txBody>
      </p:sp>
      <p:pic>
        <p:nvPicPr>
          <p:cNvPr id="3" name="Picture 2">
            <a:extLst>
              <a:ext uri="{FF2B5EF4-FFF2-40B4-BE49-F238E27FC236}">
                <a16:creationId xmlns:a16="http://schemas.microsoft.com/office/drawing/2014/main" id="{6EEB2E9B-2A84-E09A-28B8-8607DE6324BB}"/>
              </a:ext>
            </a:extLst>
          </p:cNvPr>
          <p:cNvPicPr>
            <a:picLocks noChangeAspect="1"/>
          </p:cNvPicPr>
          <p:nvPr/>
        </p:nvPicPr>
        <p:blipFill>
          <a:blip r:embed="rId2"/>
          <a:stretch>
            <a:fillRect/>
          </a:stretch>
        </p:blipFill>
        <p:spPr>
          <a:xfrm>
            <a:off x="363339" y="4232389"/>
            <a:ext cx="1533739" cy="1171739"/>
          </a:xfrm>
          <a:prstGeom prst="rect">
            <a:avLst/>
          </a:prstGeom>
        </p:spPr>
      </p:pic>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485975C3-AD80-071F-43B8-AE970E8093D5}"/>
                  </a:ext>
                </a:extLst>
              </p14:cNvPr>
              <p14:cNvContentPartPr/>
              <p14:nvPr/>
            </p14:nvContentPartPr>
            <p14:xfrm>
              <a:off x="2001632" y="4766972"/>
              <a:ext cx="757080" cy="232200"/>
            </p14:xfrm>
          </p:contentPart>
        </mc:Choice>
        <mc:Fallback xmlns="">
          <p:pic>
            <p:nvPicPr>
              <p:cNvPr id="6" name="Ink 5">
                <a:extLst>
                  <a:ext uri="{FF2B5EF4-FFF2-40B4-BE49-F238E27FC236}">
                    <a16:creationId xmlns:a16="http://schemas.microsoft.com/office/drawing/2014/main" id="{485975C3-AD80-071F-43B8-AE970E8093D5}"/>
                  </a:ext>
                </a:extLst>
              </p:cNvPr>
              <p:cNvPicPr/>
              <p:nvPr/>
            </p:nvPicPr>
            <p:blipFill>
              <a:blip r:embed="rId4"/>
              <a:stretch>
                <a:fillRect/>
              </a:stretch>
            </p:blipFill>
            <p:spPr>
              <a:xfrm>
                <a:off x="1992992" y="4757972"/>
                <a:ext cx="774720" cy="249840"/>
              </a:xfrm>
              <a:prstGeom prst="rect">
                <a:avLst/>
              </a:prstGeom>
            </p:spPr>
          </p:pic>
        </mc:Fallback>
      </mc:AlternateContent>
      <p:pic>
        <p:nvPicPr>
          <p:cNvPr id="10" name="Picture 9">
            <a:extLst>
              <a:ext uri="{FF2B5EF4-FFF2-40B4-BE49-F238E27FC236}">
                <a16:creationId xmlns:a16="http://schemas.microsoft.com/office/drawing/2014/main" id="{B6E47337-BD9D-209A-8A85-CF2E43B60791}"/>
              </a:ext>
            </a:extLst>
          </p:cNvPr>
          <p:cNvPicPr>
            <a:picLocks noChangeAspect="1"/>
          </p:cNvPicPr>
          <p:nvPr/>
        </p:nvPicPr>
        <p:blipFill>
          <a:blip r:embed="rId5"/>
          <a:stretch>
            <a:fillRect/>
          </a:stretch>
        </p:blipFill>
        <p:spPr>
          <a:xfrm>
            <a:off x="363338" y="1674710"/>
            <a:ext cx="2050649" cy="1771700"/>
          </a:xfrm>
          <a:prstGeom prst="rect">
            <a:avLst/>
          </a:prstGeom>
        </p:spPr>
      </p:pic>
      <p:sp>
        <p:nvSpPr>
          <p:cNvPr id="14" name="TextBox 13">
            <a:extLst>
              <a:ext uri="{FF2B5EF4-FFF2-40B4-BE49-F238E27FC236}">
                <a16:creationId xmlns:a16="http://schemas.microsoft.com/office/drawing/2014/main" id="{E75B2BCE-5E48-42D3-11FF-C77E19CBCDC5}"/>
              </a:ext>
            </a:extLst>
          </p:cNvPr>
          <p:cNvSpPr txBox="1"/>
          <p:nvPr/>
        </p:nvSpPr>
        <p:spPr>
          <a:xfrm>
            <a:off x="6537090" y="4214342"/>
            <a:ext cx="3177181" cy="1323439"/>
          </a:xfrm>
          <a:prstGeom prst="rect">
            <a:avLst/>
          </a:prstGeom>
          <a:noFill/>
        </p:spPr>
        <p:txBody>
          <a:bodyPr wrap="square" rtlCol="0">
            <a:spAutoFit/>
          </a:bodyPr>
          <a:lstStyle/>
          <a:p>
            <a:r>
              <a:rPr lang="en-US" sz="1600"/>
              <a:t>Should note that the “Chicago” rows in both tables got included in the UNION.  This is because the rows had different temperatures, making them distinct.</a:t>
            </a:r>
          </a:p>
        </p:txBody>
      </p:sp>
      <p:pic>
        <p:nvPicPr>
          <p:cNvPr id="16" name="Picture 15">
            <a:extLst>
              <a:ext uri="{FF2B5EF4-FFF2-40B4-BE49-F238E27FC236}">
                <a16:creationId xmlns:a16="http://schemas.microsoft.com/office/drawing/2014/main" id="{0DAE749B-C0B9-006D-CC11-3815079F2EC4}"/>
              </a:ext>
            </a:extLst>
          </p:cNvPr>
          <p:cNvPicPr>
            <a:picLocks noChangeAspect="1"/>
          </p:cNvPicPr>
          <p:nvPr/>
        </p:nvPicPr>
        <p:blipFill>
          <a:blip r:embed="rId6"/>
          <a:stretch>
            <a:fillRect/>
          </a:stretch>
        </p:blipFill>
        <p:spPr>
          <a:xfrm>
            <a:off x="3309452" y="1681036"/>
            <a:ext cx="2085674" cy="1765374"/>
          </a:xfrm>
          <a:prstGeom prst="rect">
            <a:avLst/>
          </a:prstGeom>
        </p:spPr>
      </p:pic>
      <p:pic>
        <p:nvPicPr>
          <p:cNvPr id="17" name="Picture 16">
            <a:extLst>
              <a:ext uri="{FF2B5EF4-FFF2-40B4-BE49-F238E27FC236}">
                <a16:creationId xmlns:a16="http://schemas.microsoft.com/office/drawing/2014/main" id="{CE6E7619-D66C-CEF4-BE98-D6E3AF44E99C}"/>
              </a:ext>
            </a:extLst>
          </p:cNvPr>
          <p:cNvPicPr>
            <a:picLocks noChangeAspect="1"/>
          </p:cNvPicPr>
          <p:nvPr/>
        </p:nvPicPr>
        <p:blipFill>
          <a:blip r:embed="rId7"/>
          <a:stretch>
            <a:fillRect/>
          </a:stretch>
        </p:blipFill>
        <p:spPr>
          <a:xfrm>
            <a:off x="3309452" y="3857567"/>
            <a:ext cx="2676899" cy="2638793"/>
          </a:xfrm>
          <a:prstGeom prst="rect">
            <a:avLst/>
          </a:prstGeom>
        </p:spPr>
      </p:pic>
    </p:spTree>
    <p:extLst>
      <p:ext uri="{BB962C8B-B14F-4D97-AF65-F5344CB8AC3E}">
        <p14:creationId xmlns:p14="http://schemas.microsoft.com/office/powerpoint/2010/main" val="32678747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276766" y="1055951"/>
            <a:ext cx="9313518" cy="338554"/>
          </a:xfrm>
          <a:prstGeom prst="rect">
            <a:avLst/>
          </a:prstGeom>
          <a:noFill/>
        </p:spPr>
        <p:txBody>
          <a:bodyPr wrap="square" rtlCol="0">
            <a:spAutoFit/>
          </a:bodyPr>
          <a:lstStyle/>
          <a:p>
            <a:r>
              <a:rPr lang="en-US" sz="1600"/>
              <a:t>Now let’s look at a UNION example between temp, and temp_other:</a:t>
            </a:r>
          </a:p>
        </p:txBody>
      </p:sp>
      <mc:AlternateContent xmlns:mc="http://schemas.openxmlformats.org/markup-compatibility/2006" xmlns:p14="http://schemas.microsoft.com/office/powerpoint/2010/main">
        <mc:Choice Requires="p14">
          <p:contentPart p14:bwMode="auto" r:id="rId2">
            <p14:nvContentPartPr>
              <p14:cNvPr id="6" name="Ink 5">
                <a:extLst>
                  <a:ext uri="{FF2B5EF4-FFF2-40B4-BE49-F238E27FC236}">
                    <a16:creationId xmlns:a16="http://schemas.microsoft.com/office/drawing/2014/main" id="{485975C3-AD80-071F-43B8-AE970E8093D5}"/>
                  </a:ext>
                </a:extLst>
              </p14:cNvPr>
              <p14:cNvContentPartPr/>
              <p14:nvPr/>
            </p14:nvContentPartPr>
            <p14:xfrm>
              <a:off x="2001632" y="4766972"/>
              <a:ext cx="757080" cy="232200"/>
            </p14:xfrm>
          </p:contentPart>
        </mc:Choice>
        <mc:Fallback xmlns="">
          <p:pic>
            <p:nvPicPr>
              <p:cNvPr id="6" name="Ink 5">
                <a:extLst>
                  <a:ext uri="{FF2B5EF4-FFF2-40B4-BE49-F238E27FC236}">
                    <a16:creationId xmlns:a16="http://schemas.microsoft.com/office/drawing/2014/main" id="{485975C3-AD80-071F-43B8-AE970E8093D5}"/>
                  </a:ext>
                </a:extLst>
              </p:cNvPr>
              <p:cNvPicPr/>
              <p:nvPr/>
            </p:nvPicPr>
            <p:blipFill>
              <a:blip r:embed="rId4"/>
              <a:stretch>
                <a:fillRect/>
              </a:stretch>
            </p:blipFill>
            <p:spPr>
              <a:xfrm>
                <a:off x="1992992" y="4757972"/>
                <a:ext cx="774720" cy="249840"/>
              </a:xfrm>
              <a:prstGeom prst="rect">
                <a:avLst/>
              </a:prstGeom>
            </p:spPr>
          </p:pic>
        </mc:Fallback>
      </mc:AlternateContent>
      <p:pic>
        <p:nvPicPr>
          <p:cNvPr id="10" name="Picture 9">
            <a:extLst>
              <a:ext uri="{FF2B5EF4-FFF2-40B4-BE49-F238E27FC236}">
                <a16:creationId xmlns:a16="http://schemas.microsoft.com/office/drawing/2014/main" id="{B6E47337-BD9D-209A-8A85-CF2E43B60791}"/>
              </a:ext>
            </a:extLst>
          </p:cNvPr>
          <p:cNvPicPr>
            <a:picLocks noChangeAspect="1"/>
          </p:cNvPicPr>
          <p:nvPr/>
        </p:nvPicPr>
        <p:blipFill>
          <a:blip r:embed="rId5"/>
          <a:stretch>
            <a:fillRect/>
          </a:stretch>
        </p:blipFill>
        <p:spPr>
          <a:xfrm>
            <a:off x="363338" y="1674710"/>
            <a:ext cx="2050649" cy="1771700"/>
          </a:xfrm>
          <a:prstGeom prst="rect">
            <a:avLst/>
          </a:prstGeom>
        </p:spPr>
      </p:pic>
      <p:pic>
        <p:nvPicPr>
          <p:cNvPr id="16" name="Picture 15">
            <a:extLst>
              <a:ext uri="{FF2B5EF4-FFF2-40B4-BE49-F238E27FC236}">
                <a16:creationId xmlns:a16="http://schemas.microsoft.com/office/drawing/2014/main" id="{0DAE749B-C0B9-006D-CC11-3815079F2EC4}"/>
              </a:ext>
            </a:extLst>
          </p:cNvPr>
          <p:cNvPicPr>
            <a:picLocks noChangeAspect="1"/>
          </p:cNvPicPr>
          <p:nvPr/>
        </p:nvPicPr>
        <p:blipFill>
          <a:blip r:embed="rId6"/>
          <a:stretch>
            <a:fillRect/>
          </a:stretch>
        </p:blipFill>
        <p:spPr>
          <a:xfrm>
            <a:off x="3309452" y="1681036"/>
            <a:ext cx="2085674" cy="1765374"/>
          </a:xfrm>
          <a:prstGeom prst="rect">
            <a:avLst/>
          </a:prstGeom>
        </p:spPr>
      </p:pic>
      <p:pic>
        <p:nvPicPr>
          <p:cNvPr id="5" name="Picture 4">
            <a:extLst>
              <a:ext uri="{FF2B5EF4-FFF2-40B4-BE49-F238E27FC236}">
                <a16:creationId xmlns:a16="http://schemas.microsoft.com/office/drawing/2014/main" id="{2FCD5485-AF15-A010-E554-C376226E7BD4}"/>
              </a:ext>
            </a:extLst>
          </p:cNvPr>
          <p:cNvPicPr>
            <a:picLocks noChangeAspect="1"/>
          </p:cNvPicPr>
          <p:nvPr/>
        </p:nvPicPr>
        <p:blipFill>
          <a:blip r:embed="rId7"/>
          <a:stretch>
            <a:fillRect/>
          </a:stretch>
        </p:blipFill>
        <p:spPr>
          <a:xfrm>
            <a:off x="440969" y="4413302"/>
            <a:ext cx="1438476" cy="1171739"/>
          </a:xfrm>
          <a:prstGeom prst="rect">
            <a:avLst/>
          </a:prstGeom>
        </p:spPr>
      </p:pic>
      <p:pic>
        <p:nvPicPr>
          <p:cNvPr id="7" name="Picture 6">
            <a:extLst>
              <a:ext uri="{FF2B5EF4-FFF2-40B4-BE49-F238E27FC236}">
                <a16:creationId xmlns:a16="http://schemas.microsoft.com/office/drawing/2014/main" id="{B7DA654A-5105-82B8-CBAA-8CF1846049E0}"/>
              </a:ext>
            </a:extLst>
          </p:cNvPr>
          <p:cNvPicPr>
            <a:picLocks noChangeAspect="1"/>
          </p:cNvPicPr>
          <p:nvPr/>
        </p:nvPicPr>
        <p:blipFill>
          <a:blip r:embed="rId8"/>
          <a:stretch>
            <a:fillRect/>
          </a:stretch>
        </p:blipFill>
        <p:spPr>
          <a:xfrm>
            <a:off x="3309452" y="3971883"/>
            <a:ext cx="1066949" cy="2410161"/>
          </a:xfrm>
          <a:prstGeom prst="rect">
            <a:avLst/>
          </a:prstGeom>
        </p:spPr>
      </p:pic>
      <p:sp>
        <p:nvSpPr>
          <p:cNvPr id="8" name="TextBox 7">
            <a:extLst>
              <a:ext uri="{FF2B5EF4-FFF2-40B4-BE49-F238E27FC236}">
                <a16:creationId xmlns:a16="http://schemas.microsoft.com/office/drawing/2014/main" id="{4582CC16-7385-2D97-1A6F-0C433224FD06}"/>
              </a:ext>
            </a:extLst>
          </p:cNvPr>
          <p:cNvSpPr txBox="1"/>
          <p:nvPr/>
        </p:nvSpPr>
        <p:spPr>
          <a:xfrm>
            <a:off x="5005558" y="4583672"/>
            <a:ext cx="5337977" cy="830997"/>
          </a:xfrm>
          <a:prstGeom prst="rect">
            <a:avLst/>
          </a:prstGeom>
          <a:noFill/>
        </p:spPr>
        <p:txBody>
          <a:bodyPr wrap="square" rtlCol="0">
            <a:spAutoFit/>
          </a:bodyPr>
          <a:lstStyle/>
          <a:p>
            <a:r>
              <a:rPr lang="en-US" sz="1600"/>
              <a:t>Since we only selected city from each table, the city columns of each table were stacked on top of each other, and identical rows (with respect to the selected columns) were pruned.</a:t>
            </a:r>
          </a:p>
        </p:txBody>
      </p:sp>
    </p:spTree>
    <p:extLst>
      <p:ext uri="{BB962C8B-B14F-4D97-AF65-F5344CB8AC3E}">
        <p14:creationId xmlns:p14="http://schemas.microsoft.com/office/powerpoint/2010/main" val="28867805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276766" y="1055951"/>
            <a:ext cx="9313518" cy="338554"/>
          </a:xfrm>
          <a:prstGeom prst="rect">
            <a:avLst/>
          </a:prstGeom>
          <a:noFill/>
        </p:spPr>
        <p:txBody>
          <a:bodyPr wrap="square" rtlCol="0">
            <a:spAutoFit/>
          </a:bodyPr>
          <a:lstStyle/>
          <a:p>
            <a:r>
              <a:rPr lang="en-US" sz="1600"/>
              <a:t>Now let’s look at a UNION example between temp, and temp_other:</a:t>
            </a:r>
          </a:p>
        </p:txBody>
      </p:sp>
      <mc:AlternateContent xmlns:mc="http://schemas.openxmlformats.org/markup-compatibility/2006" xmlns:p14="http://schemas.microsoft.com/office/powerpoint/2010/main">
        <mc:Choice Requires="p14">
          <p:contentPart p14:bwMode="auto" r:id="rId2">
            <p14:nvContentPartPr>
              <p14:cNvPr id="6" name="Ink 5">
                <a:extLst>
                  <a:ext uri="{FF2B5EF4-FFF2-40B4-BE49-F238E27FC236}">
                    <a16:creationId xmlns:a16="http://schemas.microsoft.com/office/drawing/2014/main" id="{485975C3-AD80-071F-43B8-AE970E8093D5}"/>
                  </a:ext>
                </a:extLst>
              </p14:cNvPr>
              <p14:cNvContentPartPr/>
              <p14:nvPr/>
            </p14:nvContentPartPr>
            <p14:xfrm>
              <a:off x="2837374" y="4766972"/>
              <a:ext cx="757080" cy="232200"/>
            </p14:xfrm>
          </p:contentPart>
        </mc:Choice>
        <mc:Fallback xmlns="">
          <p:pic>
            <p:nvPicPr>
              <p:cNvPr id="6" name="Ink 5">
                <a:extLst>
                  <a:ext uri="{FF2B5EF4-FFF2-40B4-BE49-F238E27FC236}">
                    <a16:creationId xmlns:a16="http://schemas.microsoft.com/office/drawing/2014/main" id="{485975C3-AD80-071F-43B8-AE970E8093D5}"/>
                  </a:ext>
                </a:extLst>
              </p:cNvPr>
              <p:cNvPicPr/>
              <p:nvPr/>
            </p:nvPicPr>
            <p:blipFill>
              <a:blip r:embed="rId3"/>
              <a:stretch>
                <a:fillRect/>
              </a:stretch>
            </p:blipFill>
            <p:spPr>
              <a:xfrm>
                <a:off x="2828374" y="4757972"/>
                <a:ext cx="774720" cy="249840"/>
              </a:xfrm>
              <a:prstGeom prst="rect">
                <a:avLst/>
              </a:prstGeom>
            </p:spPr>
          </p:pic>
        </mc:Fallback>
      </mc:AlternateContent>
      <p:pic>
        <p:nvPicPr>
          <p:cNvPr id="10" name="Picture 9">
            <a:extLst>
              <a:ext uri="{FF2B5EF4-FFF2-40B4-BE49-F238E27FC236}">
                <a16:creationId xmlns:a16="http://schemas.microsoft.com/office/drawing/2014/main" id="{B6E47337-BD9D-209A-8A85-CF2E43B60791}"/>
              </a:ext>
            </a:extLst>
          </p:cNvPr>
          <p:cNvPicPr>
            <a:picLocks noChangeAspect="1"/>
          </p:cNvPicPr>
          <p:nvPr/>
        </p:nvPicPr>
        <p:blipFill>
          <a:blip r:embed="rId4"/>
          <a:stretch>
            <a:fillRect/>
          </a:stretch>
        </p:blipFill>
        <p:spPr>
          <a:xfrm>
            <a:off x="363338" y="1674710"/>
            <a:ext cx="2050649" cy="1771700"/>
          </a:xfrm>
          <a:prstGeom prst="rect">
            <a:avLst/>
          </a:prstGeom>
        </p:spPr>
      </p:pic>
      <p:pic>
        <p:nvPicPr>
          <p:cNvPr id="16" name="Picture 15">
            <a:extLst>
              <a:ext uri="{FF2B5EF4-FFF2-40B4-BE49-F238E27FC236}">
                <a16:creationId xmlns:a16="http://schemas.microsoft.com/office/drawing/2014/main" id="{0DAE749B-C0B9-006D-CC11-3815079F2EC4}"/>
              </a:ext>
            </a:extLst>
          </p:cNvPr>
          <p:cNvPicPr>
            <a:picLocks noChangeAspect="1"/>
          </p:cNvPicPr>
          <p:nvPr/>
        </p:nvPicPr>
        <p:blipFill>
          <a:blip r:embed="rId5"/>
          <a:stretch>
            <a:fillRect/>
          </a:stretch>
        </p:blipFill>
        <p:spPr>
          <a:xfrm>
            <a:off x="3309452" y="1681036"/>
            <a:ext cx="2085674" cy="1765374"/>
          </a:xfrm>
          <a:prstGeom prst="rect">
            <a:avLst/>
          </a:prstGeom>
        </p:spPr>
      </p:pic>
      <p:sp>
        <p:nvSpPr>
          <p:cNvPr id="8" name="TextBox 7">
            <a:extLst>
              <a:ext uri="{FF2B5EF4-FFF2-40B4-BE49-F238E27FC236}">
                <a16:creationId xmlns:a16="http://schemas.microsoft.com/office/drawing/2014/main" id="{4582CC16-7385-2D97-1A6F-0C433224FD06}"/>
              </a:ext>
            </a:extLst>
          </p:cNvPr>
          <p:cNvSpPr txBox="1"/>
          <p:nvPr/>
        </p:nvSpPr>
        <p:spPr>
          <a:xfrm>
            <a:off x="6269843" y="4401462"/>
            <a:ext cx="4199418" cy="2062103"/>
          </a:xfrm>
          <a:prstGeom prst="rect">
            <a:avLst/>
          </a:prstGeom>
          <a:noFill/>
        </p:spPr>
        <p:txBody>
          <a:bodyPr wrap="square" rtlCol="0">
            <a:spAutoFit/>
          </a:bodyPr>
          <a:lstStyle/>
          <a:p>
            <a:r>
              <a:rPr lang="en-US" sz="1600"/>
              <a:t>So selected tableA = [city, temperature] and selected tableB = [city, state].  These are stacked on top of each other, and identical rows removed.  But there are no identical rows in this case of course, because temperature and state are not the same things.  Will note that SQL gets the column headings from selected tableA apparently.</a:t>
            </a:r>
          </a:p>
        </p:txBody>
      </p:sp>
      <p:pic>
        <p:nvPicPr>
          <p:cNvPr id="9" name="Picture 8">
            <a:extLst>
              <a:ext uri="{FF2B5EF4-FFF2-40B4-BE49-F238E27FC236}">
                <a16:creationId xmlns:a16="http://schemas.microsoft.com/office/drawing/2014/main" id="{9F31112F-8BFE-066C-0450-75E81AF5E000}"/>
              </a:ext>
            </a:extLst>
          </p:cNvPr>
          <p:cNvPicPr>
            <a:picLocks noChangeAspect="1"/>
          </p:cNvPicPr>
          <p:nvPr/>
        </p:nvPicPr>
        <p:blipFill>
          <a:blip r:embed="rId6"/>
          <a:stretch>
            <a:fillRect/>
          </a:stretch>
        </p:blipFill>
        <p:spPr>
          <a:xfrm>
            <a:off x="383943" y="4379958"/>
            <a:ext cx="2133898" cy="1238423"/>
          </a:xfrm>
          <a:prstGeom prst="rect">
            <a:avLst/>
          </a:prstGeom>
        </p:spPr>
      </p:pic>
      <p:pic>
        <p:nvPicPr>
          <p:cNvPr id="3" name="Picture 2">
            <a:extLst>
              <a:ext uri="{FF2B5EF4-FFF2-40B4-BE49-F238E27FC236}">
                <a16:creationId xmlns:a16="http://schemas.microsoft.com/office/drawing/2014/main" id="{18F3E964-42ED-01B0-B20B-83A5602ED294}"/>
              </a:ext>
            </a:extLst>
          </p:cNvPr>
          <p:cNvPicPr>
            <a:picLocks noChangeAspect="1"/>
          </p:cNvPicPr>
          <p:nvPr/>
        </p:nvPicPr>
        <p:blipFill>
          <a:blip r:embed="rId7"/>
          <a:stretch>
            <a:fillRect/>
          </a:stretch>
        </p:blipFill>
        <p:spPr>
          <a:xfrm>
            <a:off x="4051639" y="4106225"/>
            <a:ext cx="1562581" cy="2532218"/>
          </a:xfrm>
          <a:prstGeom prst="rect">
            <a:avLst/>
          </a:prstGeom>
        </p:spPr>
      </p:pic>
    </p:spTree>
    <p:extLst>
      <p:ext uri="{BB962C8B-B14F-4D97-AF65-F5344CB8AC3E}">
        <p14:creationId xmlns:p14="http://schemas.microsoft.com/office/powerpoint/2010/main" val="17073490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
        <p:nvSpPr>
          <p:cNvPr id="32" name="TextBox 31">
            <a:extLst>
              <a:ext uri="{FF2B5EF4-FFF2-40B4-BE49-F238E27FC236}">
                <a16:creationId xmlns:a16="http://schemas.microsoft.com/office/drawing/2014/main" id="{30BB15F8-11CB-46DB-A23B-1B27A7426335}"/>
              </a:ext>
            </a:extLst>
          </p:cNvPr>
          <p:cNvSpPr txBox="1"/>
          <p:nvPr/>
        </p:nvSpPr>
        <p:spPr>
          <a:xfrm>
            <a:off x="216563" y="1910024"/>
            <a:ext cx="3725518" cy="1477328"/>
          </a:xfrm>
          <a:prstGeom prst="rect">
            <a:avLst/>
          </a:prstGeom>
          <a:noFill/>
        </p:spPr>
        <p:txBody>
          <a:bodyPr wrap="square" rtlCol="0">
            <a:spAutoFit/>
          </a:bodyPr>
          <a:lstStyle/>
          <a:p>
            <a:r>
              <a:rPr lang="en-US"/>
              <a:t>SELECT tableA.col1, tableA.col2, etc.</a:t>
            </a:r>
          </a:p>
          <a:p>
            <a:r>
              <a:rPr lang="en-US"/>
              <a:t>FROM tableA</a:t>
            </a:r>
          </a:p>
          <a:p>
            <a:r>
              <a:rPr lang="en-US"/>
              <a:t>UNION ALL</a:t>
            </a:r>
          </a:p>
          <a:p>
            <a:r>
              <a:rPr lang="en-US"/>
              <a:t>SELECT tableB.col2, tableB.col3, etc.</a:t>
            </a:r>
          </a:p>
          <a:p>
            <a:r>
              <a:rPr lang="en-US"/>
              <a:t>FROM tableB;</a:t>
            </a:r>
          </a:p>
        </p:txBody>
      </p:sp>
      <p:sp>
        <p:nvSpPr>
          <p:cNvPr id="2" name="TextBox 1">
            <a:extLst>
              <a:ext uri="{FF2B5EF4-FFF2-40B4-BE49-F238E27FC236}">
                <a16:creationId xmlns:a16="http://schemas.microsoft.com/office/drawing/2014/main" id="{CD8E9BE7-DA0D-B52B-AE92-E575761499C6}"/>
              </a:ext>
            </a:extLst>
          </p:cNvPr>
          <p:cNvSpPr txBox="1"/>
          <p:nvPr/>
        </p:nvSpPr>
        <p:spPr>
          <a:xfrm>
            <a:off x="216562" y="1126999"/>
            <a:ext cx="2536470" cy="338554"/>
          </a:xfrm>
          <a:prstGeom prst="rect">
            <a:avLst/>
          </a:prstGeom>
          <a:noFill/>
        </p:spPr>
        <p:txBody>
          <a:bodyPr wrap="square" rtlCol="0">
            <a:spAutoFit/>
          </a:bodyPr>
          <a:lstStyle/>
          <a:p>
            <a:r>
              <a:rPr lang="en-US" sz="1600"/>
              <a:t>Now consider UNION ALL.  </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F04EB0EE-3635-25D3-AF38-9DB0F7658E23}"/>
                  </a:ext>
                </a:extLst>
              </p14:cNvPr>
              <p14:cNvContentPartPr/>
              <p14:nvPr/>
            </p14:nvContentPartPr>
            <p14:xfrm>
              <a:off x="4432953" y="2490049"/>
              <a:ext cx="756720" cy="120600"/>
            </p14:xfrm>
          </p:contentPart>
        </mc:Choice>
        <mc:Fallback xmlns="">
          <p:pic>
            <p:nvPicPr>
              <p:cNvPr id="5" name="Ink 4">
                <a:extLst>
                  <a:ext uri="{FF2B5EF4-FFF2-40B4-BE49-F238E27FC236}">
                    <a16:creationId xmlns:a16="http://schemas.microsoft.com/office/drawing/2014/main" id="{F04EB0EE-3635-25D3-AF38-9DB0F7658E23}"/>
                  </a:ext>
                </a:extLst>
              </p:cNvPr>
              <p:cNvPicPr/>
              <p:nvPr/>
            </p:nvPicPr>
            <p:blipFill>
              <a:blip r:embed="rId3"/>
              <a:stretch>
                <a:fillRect/>
              </a:stretch>
            </p:blipFill>
            <p:spPr>
              <a:xfrm>
                <a:off x="4423953" y="2481076"/>
                <a:ext cx="774360" cy="138188"/>
              </a:xfrm>
              <a:prstGeom prst="rect">
                <a:avLst/>
              </a:prstGeom>
            </p:spPr>
          </p:pic>
        </mc:Fallback>
      </mc:AlternateContent>
      <p:sp>
        <p:nvSpPr>
          <p:cNvPr id="16" name="TextBox 15">
            <a:extLst>
              <a:ext uri="{FF2B5EF4-FFF2-40B4-BE49-F238E27FC236}">
                <a16:creationId xmlns:a16="http://schemas.microsoft.com/office/drawing/2014/main" id="{2EBBB68E-35FD-7738-50A9-DADF76E7AF5C}"/>
              </a:ext>
            </a:extLst>
          </p:cNvPr>
          <p:cNvSpPr txBox="1"/>
          <p:nvPr/>
        </p:nvSpPr>
        <p:spPr>
          <a:xfrm>
            <a:off x="5680545" y="1859340"/>
            <a:ext cx="6096000" cy="1569660"/>
          </a:xfrm>
          <a:prstGeom prst="rect">
            <a:avLst/>
          </a:prstGeom>
          <a:noFill/>
        </p:spPr>
        <p:txBody>
          <a:bodyPr wrap="square">
            <a:spAutoFit/>
          </a:bodyPr>
          <a:lstStyle/>
          <a:p>
            <a:r>
              <a:rPr lang="en-US" sz="1600"/>
              <a:t>So looks like it assembles a table of the selected tableA columns, in the order written.  And it assembles a table of the selected tableB columns, again, in the order written.  You can select all columns of the tables by using *.   Then it basically stacks the tables on top of each other (so you’ll want to put the columns in appropriate order so like goes with like), but this time, it doesn’t remove the rows that are identical. </a:t>
            </a:r>
          </a:p>
        </p:txBody>
      </p:sp>
    </p:spTree>
    <p:extLst>
      <p:ext uri="{BB962C8B-B14F-4D97-AF65-F5344CB8AC3E}">
        <p14:creationId xmlns:p14="http://schemas.microsoft.com/office/powerpoint/2010/main" val="31037905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EF487F9-4FC6-DE76-5907-357444D83FD3}"/>
              </a:ext>
            </a:extLst>
          </p:cNvPr>
          <p:cNvGraphicFramePr>
            <a:graphicFrameLocks noGrp="1"/>
          </p:cNvGraphicFramePr>
          <p:nvPr/>
        </p:nvGraphicFramePr>
        <p:xfrm>
          <a:off x="629992" y="1769806"/>
          <a:ext cx="2535994" cy="2011680"/>
        </p:xfrm>
        <a:graphic>
          <a:graphicData uri="http://schemas.openxmlformats.org/drawingml/2006/table">
            <a:tbl>
              <a:tblPr firstRow="1" bandRow="1">
                <a:tableStyleId>{5C22544A-7EE6-4342-B048-85BDC9FD1C3A}</a:tableStyleId>
              </a:tblPr>
              <a:tblGrid>
                <a:gridCol w="951172">
                  <a:extLst>
                    <a:ext uri="{9D8B030D-6E8A-4147-A177-3AD203B41FA5}">
                      <a16:colId xmlns:a16="http://schemas.microsoft.com/office/drawing/2014/main" val="11058882"/>
                    </a:ext>
                  </a:extLst>
                </a:gridCol>
                <a:gridCol w="688166">
                  <a:extLst>
                    <a:ext uri="{9D8B030D-6E8A-4147-A177-3AD203B41FA5}">
                      <a16:colId xmlns:a16="http://schemas.microsoft.com/office/drawing/2014/main" val="768171850"/>
                    </a:ext>
                  </a:extLst>
                </a:gridCol>
                <a:gridCol w="896656">
                  <a:extLst>
                    <a:ext uri="{9D8B030D-6E8A-4147-A177-3AD203B41FA5}">
                      <a16:colId xmlns:a16="http://schemas.microsoft.com/office/drawing/2014/main" val="3366912073"/>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extLst>
                  <a:ext uri="{0D108BD9-81ED-4DB2-BD59-A6C34878D82A}">
                    <a16:rowId xmlns:a16="http://schemas.microsoft.com/office/drawing/2014/main" val="3914590196"/>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extLst>
                  <a:ext uri="{0D108BD9-81ED-4DB2-BD59-A6C34878D82A}">
                    <a16:rowId xmlns:a16="http://schemas.microsoft.com/office/drawing/2014/main" val="68426737"/>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graphicFrame>
        <p:nvGraphicFramePr>
          <p:cNvPr id="3" name="Table 2">
            <a:extLst>
              <a:ext uri="{FF2B5EF4-FFF2-40B4-BE49-F238E27FC236}">
                <a16:creationId xmlns:a16="http://schemas.microsoft.com/office/drawing/2014/main" id="{70FA544D-2A3D-3E7B-D49F-3634BD20700F}"/>
              </a:ext>
            </a:extLst>
          </p:cNvPr>
          <p:cNvGraphicFramePr>
            <a:graphicFrameLocks noGrp="1"/>
          </p:cNvGraphicFramePr>
          <p:nvPr/>
        </p:nvGraphicFramePr>
        <p:xfrm>
          <a:off x="4403499" y="1769806"/>
          <a:ext cx="2535995" cy="2011680"/>
        </p:xfrm>
        <a:graphic>
          <a:graphicData uri="http://schemas.openxmlformats.org/drawingml/2006/table">
            <a:tbl>
              <a:tblPr firstRow="1" bandRow="1">
                <a:tableStyleId>{21E4AEA4-8DFA-4A89-87EB-49C32662AFE0}</a:tableStyleId>
              </a:tblPr>
              <a:tblGrid>
                <a:gridCol w="951173">
                  <a:extLst>
                    <a:ext uri="{9D8B030D-6E8A-4147-A177-3AD203B41FA5}">
                      <a16:colId xmlns:a16="http://schemas.microsoft.com/office/drawing/2014/main" val="2756776570"/>
                    </a:ext>
                  </a:extLst>
                </a:gridCol>
                <a:gridCol w="767552">
                  <a:extLst>
                    <a:ext uri="{9D8B030D-6E8A-4147-A177-3AD203B41FA5}">
                      <a16:colId xmlns:a16="http://schemas.microsoft.com/office/drawing/2014/main" val="1348182887"/>
                    </a:ext>
                  </a:extLst>
                </a:gridCol>
                <a:gridCol w="817270">
                  <a:extLst>
                    <a:ext uri="{9D8B030D-6E8A-4147-A177-3AD203B41FA5}">
                      <a16:colId xmlns:a16="http://schemas.microsoft.com/office/drawing/2014/main" val="1297816673"/>
                    </a:ext>
                  </a:extLst>
                </a:gridCol>
              </a:tblGrid>
              <a:tr h="335280">
                <a:tc>
                  <a:txBody>
                    <a:bodyPr/>
                    <a:lstStyle/>
                    <a:p>
                      <a:r>
                        <a:rPr lang="en-US" sz="1600"/>
                        <a:t>ID</a:t>
                      </a:r>
                    </a:p>
                  </a:txBody>
                  <a:tcPr/>
                </a:tc>
                <a:tc>
                  <a:txBody>
                    <a:bodyPr/>
                    <a:lstStyle/>
                    <a:p>
                      <a:r>
                        <a:rPr lang="en-US" sz="1600"/>
                        <a:t>Exam1</a:t>
                      </a:r>
                    </a:p>
                  </a:txBody>
                  <a:tcPr/>
                </a:tc>
                <a:tc>
                  <a:txBody>
                    <a:bodyPr/>
                    <a:lstStyle/>
                    <a:p>
                      <a:r>
                        <a:rPr lang="en-US" sz="1600"/>
                        <a:t>Exam2</a:t>
                      </a:r>
                    </a:p>
                  </a:txBody>
                  <a:tcPr/>
                </a:tc>
                <a:extLst>
                  <a:ext uri="{0D108BD9-81ED-4DB2-BD59-A6C34878D82A}">
                    <a16:rowId xmlns:a16="http://schemas.microsoft.com/office/drawing/2014/main" val="1495715885"/>
                  </a:ext>
                </a:extLst>
              </a:tr>
              <a:tr h="33528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72249829"/>
                  </a:ext>
                </a:extLst>
              </a:tr>
              <a:tr h="335280">
                <a:tc>
                  <a:txBody>
                    <a:bodyPr/>
                    <a:lstStyle/>
                    <a:p>
                      <a:r>
                        <a:rPr lang="en-US" sz="1600"/>
                        <a:t>John</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1218771519"/>
                  </a:ext>
                </a:extLst>
              </a:tr>
              <a:tr h="335280">
                <a:tc>
                  <a:txBody>
                    <a:bodyPr/>
                    <a:lstStyle/>
                    <a:p>
                      <a:r>
                        <a:rPr lang="en-US" sz="1600"/>
                        <a:t>Laurie</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1584626667"/>
                  </a:ext>
                </a:extLst>
              </a:tr>
              <a:tr h="33528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2750048888"/>
                  </a:ext>
                </a:extLst>
              </a:tr>
              <a:tr h="33528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2286077156"/>
                  </a:ext>
                </a:extLst>
              </a:tr>
            </a:tbl>
          </a:graphicData>
        </a:graphic>
      </p:graphicFrame>
      <p:graphicFrame>
        <p:nvGraphicFramePr>
          <p:cNvPr id="5" name="Table 4">
            <a:extLst>
              <a:ext uri="{FF2B5EF4-FFF2-40B4-BE49-F238E27FC236}">
                <a16:creationId xmlns:a16="http://schemas.microsoft.com/office/drawing/2014/main" id="{9242E6FF-8D6A-1962-7A4A-FDAA756F0D27}"/>
              </a:ext>
            </a:extLst>
          </p:cNvPr>
          <p:cNvGraphicFramePr>
            <a:graphicFrameLocks noGrp="1"/>
          </p:cNvGraphicFramePr>
          <p:nvPr/>
        </p:nvGraphicFramePr>
        <p:xfrm>
          <a:off x="8372448" y="1769806"/>
          <a:ext cx="2535994" cy="3688080"/>
        </p:xfrm>
        <a:graphic>
          <a:graphicData uri="http://schemas.openxmlformats.org/drawingml/2006/table">
            <a:tbl>
              <a:tblPr firstRow="1" bandRow="1">
                <a:tableStyleId>{5C22544A-7EE6-4342-B048-85BDC9FD1C3A}</a:tableStyleId>
              </a:tblPr>
              <a:tblGrid>
                <a:gridCol w="951172">
                  <a:extLst>
                    <a:ext uri="{9D8B030D-6E8A-4147-A177-3AD203B41FA5}">
                      <a16:colId xmlns:a16="http://schemas.microsoft.com/office/drawing/2014/main" val="3441512741"/>
                    </a:ext>
                  </a:extLst>
                </a:gridCol>
                <a:gridCol w="688166">
                  <a:extLst>
                    <a:ext uri="{9D8B030D-6E8A-4147-A177-3AD203B41FA5}">
                      <a16:colId xmlns:a16="http://schemas.microsoft.com/office/drawing/2014/main" val="4167915556"/>
                    </a:ext>
                  </a:extLst>
                </a:gridCol>
                <a:gridCol w="896656">
                  <a:extLst>
                    <a:ext uri="{9D8B030D-6E8A-4147-A177-3AD203B41FA5}">
                      <a16:colId xmlns:a16="http://schemas.microsoft.com/office/drawing/2014/main" val="1715864458"/>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extLst>
                  <a:ext uri="{0D108BD9-81ED-4DB2-BD59-A6C34878D82A}">
                    <a16:rowId xmlns:a16="http://schemas.microsoft.com/office/drawing/2014/main" val="175109784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278014923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extLst>
                  <a:ext uri="{0D108BD9-81ED-4DB2-BD59-A6C34878D82A}">
                    <a16:rowId xmlns:a16="http://schemas.microsoft.com/office/drawing/2014/main" val="2450746389"/>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extLst>
                  <a:ext uri="{0D108BD9-81ED-4DB2-BD59-A6C34878D82A}">
                    <a16:rowId xmlns:a16="http://schemas.microsoft.com/office/drawing/2014/main" val="3410103158"/>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160034291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3005054574"/>
                  </a:ext>
                </a:extLst>
              </a:tr>
              <a:tr h="334750">
                <a:tc>
                  <a:txBody>
                    <a:bodyPr/>
                    <a:lstStyle/>
                    <a:p>
                      <a:r>
                        <a:rPr lang="en-US" sz="1600"/>
                        <a:t>Andrew</a:t>
                      </a:r>
                    </a:p>
                  </a:txBody>
                  <a:tcPr>
                    <a:solidFill>
                      <a:schemeClr val="accent2">
                        <a:lumMod val="40000"/>
                        <a:lumOff val="60000"/>
                      </a:schemeClr>
                    </a:solidFill>
                  </a:tcPr>
                </a:tc>
                <a:tc>
                  <a:txBody>
                    <a:bodyPr/>
                    <a:lstStyle/>
                    <a:p>
                      <a:r>
                        <a:rPr lang="en-US" sz="1600"/>
                        <a:t>100</a:t>
                      </a:r>
                    </a:p>
                  </a:txBody>
                  <a:tcPr>
                    <a:solidFill>
                      <a:schemeClr val="accent2">
                        <a:lumMod val="40000"/>
                        <a:lumOff val="60000"/>
                      </a:schemeClr>
                    </a:solidFill>
                  </a:tcPr>
                </a:tc>
                <a:tc>
                  <a:txBody>
                    <a:bodyPr/>
                    <a:lstStyle/>
                    <a:p>
                      <a:r>
                        <a:rPr lang="en-US" sz="1600"/>
                        <a:t>44</a:t>
                      </a:r>
                    </a:p>
                  </a:txBody>
                  <a:tcPr>
                    <a:solidFill>
                      <a:schemeClr val="accent2">
                        <a:lumMod val="40000"/>
                        <a:lumOff val="60000"/>
                      </a:schemeClr>
                    </a:solidFill>
                  </a:tcPr>
                </a:tc>
                <a:extLst>
                  <a:ext uri="{0D108BD9-81ED-4DB2-BD59-A6C34878D82A}">
                    <a16:rowId xmlns:a16="http://schemas.microsoft.com/office/drawing/2014/main" val="3604206499"/>
                  </a:ext>
                </a:extLst>
              </a:tr>
              <a:tr h="334750">
                <a:tc>
                  <a:txBody>
                    <a:bodyPr/>
                    <a:lstStyle/>
                    <a:p>
                      <a:r>
                        <a:rPr lang="en-US" sz="1600"/>
                        <a:t>John</a:t>
                      </a:r>
                    </a:p>
                  </a:txBody>
                  <a:tcPr>
                    <a:solidFill>
                      <a:schemeClr val="accent2">
                        <a:lumMod val="20000"/>
                        <a:lumOff val="80000"/>
                      </a:schemeClr>
                    </a:solidFill>
                  </a:tcPr>
                </a:tc>
                <a:tc>
                  <a:txBody>
                    <a:bodyPr/>
                    <a:lstStyle/>
                    <a:p>
                      <a:r>
                        <a:rPr lang="en-US" sz="1600"/>
                        <a:t>84</a:t>
                      </a:r>
                    </a:p>
                  </a:txBody>
                  <a:tcPr>
                    <a:solidFill>
                      <a:schemeClr val="accent2">
                        <a:lumMod val="20000"/>
                        <a:lumOff val="80000"/>
                      </a:schemeClr>
                    </a:solidFill>
                  </a:tcPr>
                </a:tc>
                <a:tc>
                  <a:txBody>
                    <a:bodyPr/>
                    <a:lstStyle/>
                    <a:p>
                      <a:r>
                        <a:rPr lang="en-US" sz="1600"/>
                        <a:t>66</a:t>
                      </a:r>
                    </a:p>
                  </a:txBody>
                  <a:tcPr>
                    <a:solidFill>
                      <a:schemeClr val="accent2">
                        <a:lumMod val="20000"/>
                        <a:lumOff val="80000"/>
                      </a:schemeClr>
                    </a:solidFill>
                  </a:tcPr>
                </a:tc>
                <a:extLst>
                  <a:ext uri="{0D108BD9-81ED-4DB2-BD59-A6C34878D82A}">
                    <a16:rowId xmlns:a16="http://schemas.microsoft.com/office/drawing/2014/main" val="2611877627"/>
                  </a:ext>
                </a:extLst>
              </a:tr>
              <a:tr h="334750">
                <a:tc>
                  <a:txBody>
                    <a:bodyPr/>
                    <a:lstStyle/>
                    <a:p>
                      <a:r>
                        <a:rPr lang="en-US" sz="1600"/>
                        <a:t>Laurie</a:t>
                      </a:r>
                    </a:p>
                  </a:txBody>
                  <a:tcPr>
                    <a:solidFill>
                      <a:schemeClr val="accent2">
                        <a:lumMod val="40000"/>
                        <a:lumOff val="60000"/>
                      </a:schemeClr>
                    </a:solidFill>
                  </a:tcPr>
                </a:tc>
                <a:tc>
                  <a:txBody>
                    <a:bodyPr/>
                    <a:lstStyle/>
                    <a:p>
                      <a:r>
                        <a:rPr lang="en-US" sz="1600"/>
                        <a:t>59</a:t>
                      </a:r>
                    </a:p>
                  </a:txBody>
                  <a:tcPr>
                    <a:solidFill>
                      <a:schemeClr val="accent2">
                        <a:lumMod val="40000"/>
                        <a:lumOff val="60000"/>
                      </a:schemeClr>
                    </a:solidFill>
                  </a:tcPr>
                </a:tc>
                <a:tc>
                  <a:txBody>
                    <a:bodyPr/>
                    <a:lstStyle/>
                    <a:p>
                      <a:r>
                        <a:rPr lang="en-US" sz="1600"/>
                        <a:t>72</a:t>
                      </a:r>
                    </a:p>
                  </a:txBody>
                  <a:tcPr>
                    <a:solidFill>
                      <a:schemeClr val="accent2">
                        <a:lumMod val="40000"/>
                        <a:lumOff val="60000"/>
                      </a:schemeClr>
                    </a:solidFill>
                  </a:tcPr>
                </a:tc>
                <a:extLst>
                  <a:ext uri="{0D108BD9-81ED-4DB2-BD59-A6C34878D82A}">
                    <a16:rowId xmlns:a16="http://schemas.microsoft.com/office/drawing/2014/main" val="1965533229"/>
                  </a:ext>
                </a:extLst>
              </a:tr>
              <a:tr h="334750">
                <a:tc>
                  <a:txBody>
                    <a:bodyPr/>
                    <a:lstStyle/>
                    <a:p>
                      <a:r>
                        <a:rPr lang="en-US" sz="1600"/>
                        <a:t>Robbie</a:t>
                      </a:r>
                    </a:p>
                  </a:txBody>
                  <a:tcPr>
                    <a:solidFill>
                      <a:schemeClr val="accent2">
                        <a:lumMod val="20000"/>
                        <a:lumOff val="80000"/>
                      </a:schemeClr>
                    </a:solidFill>
                  </a:tcPr>
                </a:tc>
                <a:tc>
                  <a:txBody>
                    <a:bodyPr/>
                    <a:lstStyle/>
                    <a:p>
                      <a:r>
                        <a:rPr lang="en-US" sz="1600"/>
                        <a:t>76</a:t>
                      </a:r>
                    </a:p>
                  </a:txBody>
                  <a:tcPr>
                    <a:solidFill>
                      <a:schemeClr val="accent2">
                        <a:lumMod val="20000"/>
                        <a:lumOff val="80000"/>
                      </a:schemeClr>
                    </a:solidFill>
                  </a:tcPr>
                </a:tc>
                <a:tc>
                  <a:txBody>
                    <a:bodyPr/>
                    <a:lstStyle/>
                    <a:p>
                      <a:r>
                        <a:rPr lang="en-US" sz="1600"/>
                        <a:t>59</a:t>
                      </a:r>
                    </a:p>
                  </a:txBody>
                  <a:tcPr>
                    <a:solidFill>
                      <a:schemeClr val="accent2">
                        <a:lumMod val="20000"/>
                        <a:lumOff val="80000"/>
                      </a:schemeClr>
                    </a:solidFill>
                  </a:tcPr>
                </a:tc>
                <a:extLst>
                  <a:ext uri="{0D108BD9-81ED-4DB2-BD59-A6C34878D82A}">
                    <a16:rowId xmlns:a16="http://schemas.microsoft.com/office/drawing/2014/main" val="21906922"/>
                  </a:ext>
                </a:extLst>
              </a:tr>
              <a:tr h="334750">
                <a:tc>
                  <a:txBody>
                    <a:bodyPr/>
                    <a:lstStyle/>
                    <a:p>
                      <a:r>
                        <a:rPr lang="en-US" sz="1600"/>
                        <a:t>Caroline</a:t>
                      </a:r>
                    </a:p>
                  </a:txBody>
                  <a:tcPr>
                    <a:solidFill>
                      <a:schemeClr val="accent2">
                        <a:lumMod val="40000"/>
                        <a:lumOff val="60000"/>
                      </a:schemeClr>
                    </a:solidFill>
                  </a:tcPr>
                </a:tc>
                <a:tc>
                  <a:txBody>
                    <a:bodyPr/>
                    <a:lstStyle/>
                    <a:p>
                      <a:r>
                        <a:rPr lang="en-US" sz="1600"/>
                        <a:t>88</a:t>
                      </a:r>
                    </a:p>
                  </a:txBody>
                  <a:tcPr>
                    <a:solidFill>
                      <a:schemeClr val="accent2">
                        <a:lumMod val="40000"/>
                        <a:lumOff val="60000"/>
                      </a:schemeClr>
                    </a:solidFill>
                  </a:tcPr>
                </a:tc>
                <a:tc>
                  <a:txBody>
                    <a:bodyPr/>
                    <a:lstStyle/>
                    <a:p>
                      <a:r>
                        <a:rPr lang="en-US" sz="1600"/>
                        <a:t>77</a:t>
                      </a:r>
                    </a:p>
                  </a:txBody>
                  <a:tcPr>
                    <a:solidFill>
                      <a:schemeClr val="accent2">
                        <a:lumMod val="40000"/>
                        <a:lumOff val="60000"/>
                      </a:schemeClr>
                    </a:solidFill>
                  </a:tcPr>
                </a:tc>
                <a:extLst>
                  <a:ext uri="{0D108BD9-81ED-4DB2-BD59-A6C34878D82A}">
                    <a16:rowId xmlns:a16="http://schemas.microsoft.com/office/drawing/2014/main" val="593792059"/>
                  </a:ext>
                </a:extLst>
              </a:tr>
            </a:tbl>
          </a:graphicData>
        </a:graphic>
      </p:graphicFrame>
      <p:sp>
        <p:nvSpPr>
          <p:cNvPr id="2" name="TextBox 1">
            <a:extLst>
              <a:ext uri="{FF2B5EF4-FFF2-40B4-BE49-F238E27FC236}">
                <a16:creationId xmlns:a16="http://schemas.microsoft.com/office/drawing/2014/main" id="{0B70FD21-7797-089D-4A47-89C4EDFFE7CF}"/>
              </a:ext>
            </a:extLst>
          </p:cNvPr>
          <p:cNvSpPr txBox="1"/>
          <p:nvPr/>
        </p:nvSpPr>
        <p:spPr>
          <a:xfrm>
            <a:off x="2923870" y="4314395"/>
            <a:ext cx="1896898" cy="1477328"/>
          </a:xfrm>
          <a:prstGeom prst="rect">
            <a:avLst/>
          </a:prstGeom>
          <a:noFill/>
        </p:spPr>
        <p:txBody>
          <a:bodyPr wrap="square" rtlCol="0">
            <a:spAutoFit/>
          </a:bodyPr>
          <a:lstStyle/>
          <a:p>
            <a:r>
              <a:rPr lang="en-US"/>
              <a:t>SELECT tableA.*</a:t>
            </a:r>
          </a:p>
          <a:p>
            <a:r>
              <a:rPr lang="en-US"/>
              <a:t>FROM tableA</a:t>
            </a:r>
          </a:p>
          <a:p>
            <a:r>
              <a:rPr lang="en-US"/>
              <a:t>UNION ALL</a:t>
            </a:r>
          </a:p>
          <a:p>
            <a:r>
              <a:rPr lang="en-US"/>
              <a:t>SELECT tableB.*</a:t>
            </a:r>
          </a:p>
          <a:p>
            <a:r>
              <a:rPr lang="en-US"/>
              <a:t>FROM tableB;</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1AECA679-955F-5D5A-E2AD-D97B6494F990}"/>
                  </a:ext>
                </a:extLst>
              </p14:cNvPr>
              <p14:cNvContentPartPr/>
              <p14:nvPr/>
            </p14:nvContentPartPr>
            <p14:xfrm>
              <a:off x="7138010" y="2832956"/>
              <a:ext cx="912600" cy="196200"/>
            </p14:xfrm>
          </p:contentPart>
        </mc:Choice>
        <mc:Fallback xmlns="">
          <p:pic>
            <p:nvPicPr>
              <p:cNvPr id="6" name="Ink 5">
                <a:extLst>
                  <a:ext uri="{FF2B5EF4-FFF2-40B4-BE49-F238E27FC236}">
                    <a16:creationId xmlns:a16="http://schemas.microsoft.com/office/drawing/2014/main" id="{1AECA679-955F-5D5A-E2AD-D97B6494F990}"/>
                  </a:ext>
                </a:extLst>
              </p:cNvPr>
              <p:cNvPicPr/>
              <p:nvPr/>
            </p:nvPicPr>
            <p:blipFill>
              <a:blip r:embed="rId4"/>
              <a:stretch>
                <a:fillRect/>
              </a:stretch>
            </p:blipFill>
            <p:spPr>
              <a:xfrm>
                <a:off x="7129010" y="2823956"/>
                <a:ext cx="930240" cy="213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3AD3034B-3122-0060-3DDF-DC636DED364A}"/>
                  </a:ext>
                </a:extLst>
              </p14:cNvPr>
              <p14:cNvContentPartPr/>
              <p14:nvPr/>
            </p14:nvContentPartPr>
            <p14:xfrm>
              <a:off x="2743130" y="3989636"/>
              <a:ext cx="1707480" cy="316800"/>
            </p14:xfrm>
          </p:contentPart>
        </mc:Choice>
        <mc:Fallback xmlns="">
          <p:pic>
            <p:nvPicPr>
              <p:cNvPr id="7" name="Ink 6">
                <a:extLst>
                  <a:ext uri="{FF2B5EF4-FFF2-40B4-BE49-F238E27FC236}">
                    <a16:creationId xmlns:a16="http://schemas.microsoft.com/office/drawing/2014/main" id="{3AD3034B-3122-0060-3DDF-DC636DED364A}"/>
                  </a:ext>
                </a:extLst>
              </p:cNvPr>
              <p:cNvPicPr/>
              <p:nvPr/>
            </p:nvPicPr>
            <p:blipFill>
              <a:blip r:embed="rId6"/>
              <a:stretch>
                <a:fillRect/>
              </a:stretch>
            </p:blipFill>
            <p:spPr>
              <a:xfrm>
                <a:off x="2734130" y="3980636"/>
                <a:ext cx="1725120" cy="334440"/>
              </a:xfrm>
              <a:prstGeom prst="rect">
                <a:avLst/>
              </a:prstGeom>
            </p:spPr>
          </p:pic>
        </mc:Fallback>
      </mc:AlternateContent>
      <p:sp>
        <p:nvSpPr>
          <p:cNvPr id="8" name="TextBox 7">
            <a:extLst>
              <a:ext uri="{FF2B5EF4-FFF2-40B4-BE49-F238E27FC236}">
                <a16:creationId xmlns:a16="http://schemas.microsoft.com/office/drawing/2014/main" id="{403E7B1E-D62A-02BA-E8BF-01DEF3907515}"/>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Tree>
    <p:extLst>
      <p:ext uri="{BB962C8B-B14F-4D97-AF65-F5344CB8AC3E}">
        <p14:creationId xmlns:p14="http://schemas.microsoft.com/office/powerpoint/2010/main" val="12499195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EF487F9-4FC6-DE76-5907-357444D83FD3}"/>
              </a:ext>
            </a:extLst>
          </p:cNvPr>
          <p:cNvGraphicFramePr>
            <a:graphicFrameLocks noGrp="1"/>
          </p:cNvGraphicFramePr>
          <p:nvPr/>
        </p:nvGraphicFramePr>
        <p:xfrm>
          <a:off x="629992" y="1769806"/>
          <a:ext cx="2535994" cy="2011680"/>
        </p:xfrm>
        <a:graphic>
          <a:graphicData uri="http://schemas.openxmlformats.org/drawingml/2006/table">
            <a:tbl>
              <a:tblPr firstRow="1" bandRow="1">
                <a:tableStyleId>{5C22544A-7EE6-4342-B048-85BDC9FD1C3A}</a:tableStyleId>
              </a:tblPr>
              <a:tblGrid>
                <a:gridCol w="951172">
                  <a:extLst>
                    <a:ext uri="{9D8B030D-6E8A-4147-A177-3AD203B41FA5}">
                      <a16:colId xmlns:a16="http://schemas.microsoft.com/office/drawing/2014/main" val="11058882"/>
                    </a:ext>
                  </a:extLst>
                </a:gridCol>
                <a:gridCol w="688166">
                  <a:extLst>
                    <a:ext uri="{9D8B030D-6E8A-4147-A177-3AD203B41FA5}">
                      <a16:colId xmlns:a16="http://schemas.microsoft.com/office/drawing/2014/main" val="768171850"/>
                    </a:ext>
                  </a:extLst>
                </a:gridCol>
                <a:gridCol w="896656">
                  <a:extLst>
                    <a:ext uri="{9D8B030D-6E8A-4147-A177-3AD203B41FA5}">
                      <a16:colId xmlns:a16="http://schemas.microsoft.com/office/drawing/2014/main" val="3366912073"/>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extLst>
                  <a:ext uri="{0D108BD9-81ED-4DB2-BD59-A6C34878D82A}">
                    <a16:rowId xmlns:a16="http://schemas.microsoft.com/office/drawing/2014/main" val="3914590196"/>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extLst>
                  <a:ext uri="{0D108BD9-81ED-4DB2-BD59-A6C34878D82A}">
                    <a16:rowId xmlns:a16="http://schemas.microsoft.com/office/drawing/2014/main" val="68426737"/>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graphicFrame>
        <p:nvGraphicFramePr>
          <p:cNvPr id="3" name="Table 2">
            <a:extLst>
              <a:ext uri="{FF2B5EF4-FFF2-40B4-BE49-F238E27FC236}">
                <a16:creationId xmlns:a16="http://schemas.microsoft.com/office/drawing/2014/main" id="{70FA544D-2A3D-3E7B-D49F-3634BD20700F}"/>
              </a:ext>
            </a:extLst>
          </p:cNvPr>
          <p:cNvGraphicFramePr>
            <a:graphicFrameLocks noGrp="1"/>
          </p:cNvGraphicFramePr>
          <p:nvPr/>
        </p:nvGraphicFramePr>
        <p:xfrm>
          <a:off x="4403499" y="1769806"/>
          <a:ext cx="2535995" cy="2011680"/>
        </p:xfrm>
        <a:graphic>
          <a:graphicData uri="http://schemas.openxmlformats.org/drawingml/2006/table">
            <a:tbl>
              <a:tblPr firstRow="1" bandRow="1">
                <a:tableStyleId>{21E4AEA4-8DFA-4A89-87EB-49C32662AFE0}</a:tableStyleId>
              </a:tblPr>
              <a:tblGrid>
                <a:gridCol w="951173">
                  <a:extLst>
                    <a:ext uri="{9D8B030D-6E8A-4147-A177-3AD203B41FA5}">
                      <a16:colId xmlns:a16="http://schemas.microsoft.com/office/drawing/2014/main" val="2756776570"/>
                    </a:ext>
                  </a:extLst>
                </a:gridCol>
                <a:gridCol w="767552">
                  <a:extLst>
                    <a:ext uri="{9D8B030D-6E8A-4147-A177-3AD203B41FA5}">
                      <a16:colId xmlns:a16="http://schemas.microsoft.com/office/drawing/2014/main" val="1348182887"/>
                    </a:ext>
                  </a:extLst>
                </a:gridCol>
                <a:gridCol w="817270">
                  <a:extLst>
                    <a:ext uri="{9D8B030D-6E8A-4147-A177-3AD203B41FA5}">
                      <a16:colId xmlns:a16="http://schemas.microsoft.com/office/drawing/2014/main" val="1297816673"/>
                    </a:ext>
                  </a:extLst>
                </a:gridCol>
              </a:tblGrid>
              <a:tr h="335280">
                <a:tc>
                  <a:txBody>
                    <a:bodyPr/>
                    <a:lstStyle/>
                    <a:p>
                      <a:r>
                        <a:rPr lang="en-US" sz="1600"/>
                        <a:t>ID</a:t>
                      </a:r>
                    </a:p>
                  </a:txBody>
                  <a:tcPr/>
                </a:tc>
                <a:tc>
                  <a:txBody>
                    <a:bodyPr/>
                    <a:lstStyle/>
                    <a:p>
                      <a:r>
                        <a:rPr lang="en-US" sz="1600"/>
                        <a:t>Exam1</a:t>
                      </a:r>
                    </a:p>
                  </a:txBody>
                  <a:tcPr/>
                </a:tc>
                <a:tc>
                  <a:txBody>
                    <a:bodyPr/>
                    <a:lstStyle/>
                    <a:p>
                      <a:r>
                        <a:rPr lang="en-US" sz="1600"/>
                        <a:t>Exam2</a:t>
                      </a:r>
                    </a:p>
                  </a:txBody>
                  <a:tcPr/>
                </a:tc>
                <a:extLst>
                  <a:ext uri="{0D108BD9-81ED-4DB2-BD59-A6C34878D82A}">
                    <a16:rowId xmlns:a16="http://schemas.microsoft.com/office/drawing/2014/main" val="1495715885"/>
                  </a:ext>
                </a:extLst>
              </a:tr>
              <a:tr h="33528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72249829"/>
                  </a:ext>
                </a:extLst>
              </a:tr>
              <a:tr h="335280">
                <a:tc>
                  <a:txBody>
                    <a:bodyPr/>
                    <a:lstStyle/>
                    <a:p>
                      <a:r>
                        <a:rPr lang="en-US" sz="1600"/>
                        <a:t>John</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1218771519"/>
                  </a:ext>
                </a:extLst>
              </a:tr>
              <a:tr h="335280">
                <a:tc>
                  <a:txBody>
                    <a:bodyPr/>
                    <a:lstStyle/>
                    <a:p>
                      <a:r>
                        <a:rPr lang="en-US" sz="1600"/>
                        <a:t>Laurie</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1584626667"/>
                  </a:ext>
                </a:extLst>
              </a:tr>
              <a:tr h="33528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2750048888"/>
                  </a:ext>
                </a:extLst>
              </a:tr>
              <a:tr h="33528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2286077156"/>
                  </a:ext>
                </a:extLst>
              </a:tr>
            </a:tbl>
          </a:graphicData>
        </a:graphic>
      </p:graphicFrame>
      <p:graphicFrame>
        <p:nvGraphicFramePr>
          <p:cNvPr id="5" name="Table 4">
            <a:extLst>
              <a:ext uri="{FF2B5EF4-FFF2-40B4-BE49-F238E27FC236}">
                <a16:creationId xmlns:a16="http://schemas.microsoft.com/office/drawing/2014/main" id="{9242E6FF-8D6A-1962-7A4A-FDAA756F0D27}"/>
              </a:ext>
            </a:extLst>
          </p:cNvPr>
          <p:cNvGraphicFramePr>
            <a:graphicFrameLocks noGrp="1"/>
          </p:cNvGraphicFramePr>
          <p:nvPr/>
        </p:nvGraphicFramePr>
        <p:xfrm>
          <a:off x="8372448" y="1769806"/>
          <a:ext cx="1639338" cy="3688080"/>
        </p:xfrm>
        <a:graphic>
          <a:graphicData uri="http://schemas.openxmlformats.org/drawingml/2006/table">
            <a:tbl>
              <a:tblPr firstRow="1" bandRow="1">
                <a:tableStyleId>{5C22544A-7EE6-4342-B048-85BDC9FD1C3A}</a:tableStyleId>
              </a:tblPr>
              <a:tblGrid>
                <a:gridCol w="951172">
                  <a:extLst>
                    <a:ext uri="{9D8B030D-6E8A-4147-A177-3AD203B41FA5}">
                      <a16:colId xmlns:a16="http://schemas.microsoft.com/office/drawing/2014/main" val="3441512741"/>
                    </a:ext>
                  </a:extLst>
                </a:gridCol>
                <a:gridCol w="688166">
                  <a:extLst>
                    <a:ext uri="{9D8B030D-6E8A-4147-A177-3AD203B41FA5}">
                      <a16:colId xmlns:a16="http://schemas.microsoft.com/office/drawing/2014/main" val="4167915556"/>
                    </a:ext>
                  </a:extLst>
                </a:gridCol>
              </a:tblGrid>
              <a:tr h="334750">
                <a:tc>
                  <a:txBody>
                    <a:bodyPr/>
                    <a:lstStyle/>
                    <a:p>
                      <a:r>
                        <a:rPr lang="en-US" sz="1600"/>
                        <a:t>Name</a:t>
                      </a:r>
                    </a:p>
                  </a:txBody>
                  <a:tcPr/>
                </a:tc>
                <a:tc>
                  <a:txBody>
                    <a:bodyPr/>
                    <a:lstStyle/>
                    <a:p>
                      <a:r>
                        <a:rPr lang="en-US" sz="1600"/>
                        <a:t>Test1</a:t>
                      </a:r>
                    </a:p>
                  </a:txBody>
                  <a:tcPr/>
                </a:tc>
                <a:extLst>
                  <a:ext uri="{0D108BD9-81ED-4DB2-BD59-A6C34878D82A}">
                    <a16:rowId xmlns:a16="http://schemas.microsoft.com/office/drawing/2014/main" val="1751097846"/>
                  </a:ext>
                </a:extLst>
              </a:tr>
              <a:tr h="334750">
                <a:tc>
                  <a:txBody>
                    <a:bodyPr/>
                    <a:lstStyle/>
                    <a:p>
                      <a:r>
                        <a:rPr lang="en-US" sz="1600"/>
                        <a:t>Andrew</a:t>
                      </a:r>
                    </a:p>
                  </a:txBody>
                  <a:tcPr/>
                </a:tc>
                <a:tc>
                  <a:txBody>
                    <a:bodyPr/>
                    <a:lstStyle/>
                    <a:p>
                      <a:r>
                        <a:rPr lang="en-US" sz="1600"/>
                        <a:t>100</a:t>
                      </a:r>
                    </a:p>
                  </a:txBody>
                  <a:tcPr/>
                </a:tc>
                <a:extLst>
                  <a:ext uri="{0D108BD9-81ED-4DB2-BD59-A6C34878D82A}">
                    <a16:rowId xmlns:a16="http://schemas.microsoft.com/office/drawing/2014/main" val="2780149237"/>
                  </a:ext>
                </a:extLst>
              </a:tr>
              <a:tr h="334750">
                <a:tc>
                  <a:txBody>
                    <a:bodyPr/>
                    <a:lstStyle/>
                    <a:p>
                      <a:r>
                        <a:rPr lang="en-US" sz="1600"/>
                        <a:t>Brian</a:t>
                      </a:r>
                    </a:p>
                  </a:txBody>
                  <a:tcPr/>
                </a:tc>
                <a:tc>
                  <a:txBody>
                    <a:bodyPr/>
                    <a:lstStyle/>
                    <a:p>
                      <a:r>
                        <a:rPr lang="en-US" sz="1600"/>
                        <a:t>25</a:t>
                      </a:r>
                    </a:p>
                  </a:txBody>
                  <a:tcPr/>
                </a:tc>
                <a:extLst>
                  <a:ext uri="{0D108BD9-81ED-4DB2-BD59-A6C34878D82A}">
                    <a16:rowId xmlns:a16="http://schemas.microsoft.com/office/drawing/2014/main" val="2450746389"/>
                  </a:ext>
                </a:extLst>
              </a:tr>
              <a:tr h="334750">
                <a:tc>
                  <a:txBody>
                    <a:bodyPr/>
                    <a:lstStyle/>
                    <a:p>
                      <a:r>
                        <a:rPr lang="en-US" sz="1600"/>
                        <a:t>Celeste</a:t>
                      </a:r>
                    </a:p>
                  </a:txBody>
                  <a:tcPr/>
                </a:tc>
                <a:tc>
                  <a:txBody>
                    <a:bodyPr/>
                    <a:lstStyle/>
                    <a:p>
                      <a:r>
                        <a:rPr lang="en-US" sz="1600"/>
                        <a:t>57</a:t>
                      </a:r>
                    </a:p>
                  </a:txBody>
                  <a:tcPr/>
                </a:tc>
                <a:extLst>
                  <a:ext uri="{0D108BD9-81ED-4DB2-BD59-A6C34878D82A}">
                    <a16:rowId xmlns:a16="http://schemas.microsoft.com/office/drawing/2014/main" val="3410103158"/>
                  </a:ext>
                </a:extLst>
              </a:tr>
              <a:tr h="334750">
                <a:tc>
                  <a:txBody>
                    <a:bodyPr/>
                    <a:lstStyle/>
                    <a:p>
                      <a:r>
                        <a:rPr lang="en-US" sz="1600"/>
                        <a:t>Robbie</a:t>
                      </a:r>
                    </a:p>
                  </a:txBody>
                  <a:tcPr/>
                </a:tc>
                <a:tc>
                  <a:txBody>
                    <a:bodyPr/>
                    <a:lstStyle/>
                    <a:p>
                      <a:r>
                        <a:rPr lang="en-US" sz="1600"/>
                        <a:t>76</a:t>
                      </a:r>
                    </a:p>
                  </a:txBody>
                  <a:tcPr/>
                </a:tc>
                <a:extLst>
                  <a:ext uri="{0D108BD9-81ED-4DB2-BD59-A6C34878D82A}">
                    <a16:rowId xmlns:a16="http://schemas.microsoft.com/office/drawing/2014/main" val="1600342912"/>
                  </a:ext>
                </a:extLst>
              </a:tr>
              <a:tr h="334750">
                <a:tc>
                  <a:txBody>
                    <a:bodyPr/>
                    <a:lstStyle/>
                    <a:p>
                      <a:r>
                        <a:rPr lang="en-US" sz="1600"/>
                        <a:t>Caroline</a:t>
                      </a:r>
                    </a:p>
                  </a:txBody>
                  <a:tcPr/>
                </a:tc>
                <a:tc>
                  <a:txBody>
                    <a:bodyPr/>
                    <a:lstStyle/>
                    <a:p>
                      <a:r>
                        <a:rPr lang="en-US" sz="1600"/>
                        <a:t>88</a:t>
                      </a:r>
                    </a:p>
                  </a:txBody>
                  <a:tcPr/>
                </a:tc>
                <a:extLst>
                  <a:ext uri="{0D108BD9-81ED-4DB2-BD59-A6C34878D82A}">
                    <a16:rowId xmlns:a16="http://schemas.microsoft.com/office/drawing/2014/main" val="3005054574"/>
                  </a:ext>
                </a:extLst>
              </a:tr>
              <a:tr h="334750">
                <a:tc>
                  <a:txBody>
                    <a:bodyPr/>
                    <a:lstStyle/>
                    <a:p>
                      <a:r>
                        <a:rPr lang="en-US" sz="1600"/>
                        <a:t>Andrew</a:t>
                      </a:r>
                    </a:p>
                  </a:txBody>
                  <a:tcPr>
                    <a:solidFill>
                      <a:schemeClr val="accent2">
                        <a:lumMod val="40000"/>
                        <a:lumOff val="60000"/>
                      </a:schemeClr>
                    </a:solidFill>
                  </a:tcPr>
                </a:tc>
                <a:tc>
                  <a:txBody>
                    <a:bodyPr/>
                    <a:lstStyle/>
                    <a:p>
                      <a:r>
                        <a:rPr lang="en-US" sz="1600"/>
                        <a:t>100</a:t>
                      </a:r>
                    </a:p>
                  </a:txBody>
                  <a:tcPr>
                    <a:solidFill>
                      <a:schemeClr val="accent2">
                        <a:lumMod val="40000"/>
                        <a:lumOff val="60000"/>
                      </a:schemeClr>
                    </a:solidFill>
                  </a:tcPr>
                </a:tc>
                <a:extLst>
                  <a:ext uri="{0D108BD9-81ED-4DB2-BD59-A6C34878D82A}">
                    <a16:rowId xmlns:a16="http://schemas.microsoft.com/office/drawing/2014/main" val="3604206499"/>
                  </a:ext>
                </a:extLst>
              </a:tr>
              <a:tr h="334750">
                <a:tc>
                  <a:txBody>
                    <a:bodyPr/>
                    <a:lstStyle/>
                    <a:p>
                      <a:r>
                        <a:rPr lang="en-US" sz="1600"/>
                        <a:t>John</a:t>
                      </a:r>
                    </a:p>
                  </a:txBody>
                  <a:tcPr>
                    <a:solidFill>
                      <a:schemeClr val="accent2">
                        <a:lumMod val="20000"/>
                        <a:lumOff val="80000"/>
                      </a:schemeClr>
                    </a:solidFill>
                  </a:tcPr>
                </a:tc>
                <a:tc>
                  <a:txBody>
                    <a:bodyPr/>
                    <a:lstStyle/>
                    <a:p>
                      <a:r>
                        <a:rPr lang="en-US" sz="1600"/>
                        <a:t>84</a:t>
                      </a:r>
                    </a:p>
                  </a:txBody>
                  <a:tcPr>
                    <a:solidFill>
                      <a:schemeClr val="accent2">
                        <a:lumMod val="20000"/>
                        <a:lumOff val="80000"/>
                      </a:schemeClr>
                    </a:solidFill>
                  </a:tcPr>
                </a:tc>
                <a:extLst>
                  <a:ext uri="{0D108BD9-81ED-4DB2-BD59-A6C34878D82A}">
                    <a16:rowId xmlns:a16="http://schemas.microsoft.com/office/drawing/2014/main" val="2611877627"/>
                  </a:ext>
                </a:extLst>
              </a:tr>
              <a:tr h="334750">
                <a:tc>
                  <a:txBody>
                    <a:bodyPr/>
                    <a:lstStyle/>
                    <a:p>
                      <a:r>
                        <a:rPr lang="en-US" sz="1600"/>
                        <a:t>Laurie</a:t>
                      </a:r>
                    </a:p>
                  </a:txBody>
                  <a:tcPr>
                    <a:solidFill>
                      <a:schemeClr val="accent2">
                        <a:lumMod val="40000"/>
                        <a:lumOff val="60000"/>
                      </a:schemeClr>
                    </a:solidFill>
                  </a:tcPr>
                </a:tc>
                <a:tc>
                  <a:txBody>
                    <a:bodyPr/>
                    <a:lstStyle/>
                    <a:p>
                      <a:r>
                        <a:rPr lang="en-US" sz="1600"/>
                        <a:t>59</a:t>
                      </a:r>
                    </a:p>
                  </a:txBody>
                  <a:tcPr>
                    <a:solidFill>
                      <a:schemeClr val="accent2">
                        <a:lumMod val="40000"/>
                        <a:lumOff val="60000"/>
                      </a:schemeClr>
                    </a:solidFill>
                  </a:tcPr>
                </a:tc>
                <a:extLst>
                  <a:ext uri="{0D108BD9-81ED-4DB2-BD59-A6C34878D82A}">
                    <a16:rowId xmlns:a16="http://schemas.microsoft.com/office/drawing/2014/main" val="1965533229"/>
                  </a:ext>
                </a:extLst>
              </a:tr>
              <a:tr h="334750">
                <a:tc>
                  <a:txBody>
                    <a:bodyPr/>
                    <a:lstStyle/>
                    <a:p>
                      <a:r>
                        <a:rPr lang="en-US" sz="1600"/>
                        <a:t>Robbie</a:t>
                      </a:r>
                    </a:p>
                  </a:txBody>
                  <a:tcPr>
                    <a:solidFill>
                      <a:schemeClr val="accent2">
                        <a:lumMod val="20000"/>
                        <a:lumOff val="80000"/>
                      </a:schemeClr>
                    </a:solidFill>
                  </a:tcPr>
                </a:tc>
                <a:tc>
                  <a:txBody>
                    <a:bodyPr/>
                    <a:lstStyle/>
                    <a:p>
                      <a:r>
                        <a:rPr lang="en-US" sz="1600"/>
                        <a:t>76</a:t>
                      </a:r>
                    </a:p>
                  </a:txBody>
                  <a:tcPr>
                    <a:solidFill>
                      <a:schemeClr val="accent2">
                        <a:lumMod val="20000"/>
                        <a:lumOff val="80000"/>
                      </a:schemeClr>
                    </a:solidFill>
                  </a:tcPr>
                </a:tc>
                <a:extLst>
                  <a:ext uri="{0D108BD9-81ED-4DB2-BD59-A6C34878D82A}">
                    <a16:rowId xmlns:a16="http://schemas.microsoft.com/office/drawing/2014/main" val="21906922"/>
                  </a:ext>
                </a:extLst>
              </a:tr>
              <a:tr h="334750">
                <a:tc>
                  <a:txBody>
                    <a:bodyPr/>
                    <a:lstStyle/>
                    <a:p>
                      <a:r>
                        <a:rPr lang="en-US" sz="1600"/>
                        <a:t>Caroline</a:t>
                      </a:r>
                    </a:p>
                  </a:txBody>
                  <a:tcPr>
                    <a:solidFill>
                      <a:schemeClr val="accent2">
                        <a:lumMod val="40000"/>
                        <a:lumOff val="60000"/>
                      </a:schemeClr>
                    </a:solidFill>
                  </a:tcPr>
                </a:tc>
                <a:tc>
                  <a:txBody>
                    <a:bodyPr/>
                    <a:lstStyle/>
                    <a:p>
                      <a:r>
                        <a:rPr lang="en-US" sz="1600"/>
                        <a:t>88</a:t>
                      </a:r>
                    </a:p>
                  </a:txBody>
                  <a:tcPr>
                    <a:solidFill>
                      <a:schemeClr val="accent2">
                        <a:lumMod val="40000"/>
                        <a:lumOff val="60000"/>
                      </a:schemeClr>
                    </a:solidFill>
                  </a:tcPr>
                </a:tc>
                <a:extLst>
                  <a:ext uri="{0D108BD9-81ED-4DB2-BD59-A6C34878D82A}">
                    <a16:rowId xmlns:a16="http://schemas.microsoft.com/office/drawing/2014/main" val="593792059"/>
                  </a:ext>
                </a:extLst>
              </a:tr>
            </a:tbl>
          </a:graphicData>
        </a:graphic>
      </p:graphicFrame>
      <p:sp>
        <p:nvSpPr>
          <p:cNvPr id="2" name="TextBox 1">
            <a:extLst>
              <a:ext uri="{FF2B5EF4-FFF2-40B4-BE49-F238E27FC236}">
                <a16:creationId xmlns:a16="http://schemas.microsoft.com/office/drawing/2014/main" id="{0B70FD21-7797-089D-4A47-89C4EDFFE7CF}"/>
              </a:ext>
            </a:extLst>
          </p:cNvPr>
          <p:cNvSpPr txBox="1"/>
          <p:nvPr/>
        </p:nvSpPr>
        <p:spPr>
          <a:xfrm>
            <a:off x="2923869" y="4314395"/>
            <a:ext cx="3516260" cy="1754326"/>
          </a:xfrm>
          <a:prstGeom prst="rect">
            <a:avLst/>
          </a:prstGeom>
          <a:noFill/>
        </p:spPr>
        <p:txBody>
          <a:bodyPr wrap="square" rtlCol="0">
            <a:spAutoFit/>
          </a:bodyPr>
          <a:lstStyle/>
          <a:p>
            <a:r>
              <a:rPr lang="en-US"/>
              <a:t>SELECT tableA.Name,tableA.Test1 tableA.Test1</a:t>
            </a:r>
          </a:p>
          <a:p>
            <a:r>
              <a:rPr lang="en-US"/>
              <a:t>FROM tableA</a:t>
            </a:r>
          </a:p>
          <a:p>
            <a:r>
              <a:rPr lang="en-US"/>
              <a:t>UNION ALL</a:t>
            </a:r>
          </a:p>
          <a:p>
            <a:r>
              <a:rPr lang="en-US"/>
              <a:t>SELECT tableB.ID, tableB.Exam1</a:t>
            </a:r>
          </a:p>
          <a:p>
            <a:r>
              <a:rPr lang="en-US"/>
              <a:t>FROM tableB;</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1AECA679-955F-5D5A-E2AD-D97B6494F990}"/>
                  </a:ext>
                </a:extLst>
              </p14:cNvPr>
              <p14:cNvContentPartPr/>
              <p14:nvPr/>
            </p14:nvContentPartPr>
            <p14:xfrm>
              <a:off x="7138010" y="2832956"/>
              <a:ext cx="912600" cy="196200"/>
            </p14:xfrm>
          </p:contentPart>
        </mc:Choice>
        <mc:Fallback xmlns="">
          <p:pic>
            <p:nvPicPr>
              <p:cNvPr id="6" name="Ink 5">
                <a:extLst>
                  <a:ext uri="{FF2B5EF4-FFF2-40B4-BE49-F238E27FC236}">
                    <a16:creationId xmlns:a16="http://schemas.microsoft.com/office/drawing/2014/main" id="{1AECA679-955F-5D5A-E2AD-D97B6494F990}"/>
                  </a:ext>
                </a:extLst>
              </p:cNvPr>
              <p:cNvPicPr/>
              <p:nvPr/>
            </p:nvPicPr>
            <p:blipFill>
              <a:blip r:embed="rId4"/>
              <a:stretch>
                <a:fillRect/>
              </a:stretch>
            </p:blipFill>
            <p:spPr>
              <a:xfrm>
                <a:off x="7129010" y="2823956"/>
                <a:ext cx="930240" cy="213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7FD9DC51-328F-50A4-750E-18516E049D2B}"/>
                  </a:ext>
                </a:extLst>
              </p14:cNvPr>
              <p14:cNvContentPartPr/>
              <p14:nvPr/>
            </p14:nvContentPartPr>
            <p14:xfrm>
              <a:off x="2743130" y="3989636"/>
              <a:ext cx="1707480" cy="316800"/>
            </p14:xfrm>
          </p:contentPart>
        </mc:Choice>
        <mc:Fallback xmlns="">
          <p:pic>
            <p:nvPicPr>
              <p:cNvPr id="7" name="Ink 6">
                <a:extLst>
                  <a:ext uri="{FF2B5EF4-FFF2-40B4-BE49-F238E27FC236}">
                    <a16:creationId xmlns:a16="http://schemas.microsoft.com/office/drawing/2014/main" id="{7FD9DC51-328F-50A4-750E-18516E049D2B}"/>
                  </a:ext>
                </a:extLst>
              </p:cNvPr>
              <p:cNvPicPr/>
              <p:nvPr/>
            </p:nvPicPr>
            <p:blipFill>
              <a:blip r:embed="rId6"/>
              <a:stretch>
                <a:fillRect/>
              </a:stretch>
            </p:blipFill>
            <p:spPr>
              <a:xfrm>
                <a:off x="2734130" y="3980636"/>
                <a:ext cx="1725120" cy="334440"/>
              </a:xfrm>
              <a:prstGeom prst="rect">
                <a:avLst/>
              </a:prstGeom>
            </p:spPr>
          </p:pic>
        </mc:Fallback>
      </mc:AlternateContent>
      <p:sp>
        <p:nvSpPr>
          <p:cNvPr id="8" name="TextBox 7">
            <a:extLst>
              <a:ext uri="{FF2B5EF4-FFF2-40B4-BE49-F238E27FC236}">
                <a16:creationId xmlns:a16="http://schemas.microsoft.com/office/drawing/2014/main" id="{9F818127-3E20-FAF6-F123-2015359EA885}"/>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Tree>
    <p:extLst>
      <p:ext uri="{BB962C8B-B14F-4D97-AF65-F5344CB8AC3E}">
        <p14:creationId xmlns:p14="http://schemas.microsoft.com/office/powerpoint/2010/main" val="38107428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276766" y="1055951"/>
            <a:ext cx="9313518" cy="338554"/>
          </a:xfrm>
          <a:prstGeom prst="rect">
            <a:avLst/>
          </a:prstGeom>
          <a:noFill/>
        </p:spPr>
        <p:txBody>
          <a:bodyPr wrap="square" rtlCol="0">
            <a:spAutoFit/>
          </a:bodyPr>
          <a:lstStyle/>
          <a:p>
            <a:r>
              <a:rPr lang="en-US" sz="1600"/>
              <a:t>Now let’s look at a UNION ALL example between temp, and temp_other:</a:t>
            </a:r>
          </a:p>
        </p:txBody>
      </p:sp>
      <mc:AlternateContent xmlns:mc="http://schemas.openxmlformats.org/markup-compatibility/2006" xmlns:p14="http://schemas.microsoft.com/office/powerpoint/2010/main">
        <mc:Choice Requires="p14">
          <p:contentPart p14:bwMode="auto" r:id="rId2">
            <p14:nvContentPartPr>
              <p14:cNvPr id="6" name="Ink 5">
                <a:extLst>
                  <a:ext uri="{FF2B5EF4-FFF2-40B4-BE49-F238E27FC236}">
                    <a16:creationId xmlns:a16="http://schemas.microsoft.com/office/drawing/2014/main" id="{485975C3-AD80-071F-43B8-AE970E8093D5}"/>
                  </a:ext>
                </a:extLst>
              </p14:cNvPr>
              <p14:cNvContentPartPr/>
              <p14:nvPr/>
            </p14:nvContentPartPr>
            <p14:xfrm>
              <a:off x="2127910" y="4711315"/>
              <a:ext cx="757080" cy="232200"/>
            </p14:xfrm>
          </p:contentPart>
        </mc:Choice>
        <mc:Fallback xmlns="">
          <p:pic>
            <p:nvPicPr>
              <p:cNvPr id="6" name="Ink 5">
                <a:extLst>
                  <a:ext uri="{FF2B5EF4-FFF2-40B4-BE49-F238E27FC236}">
                    <a16:creationId xmlns:a16="http://schemas.microsoft.com/office/drawing/2014/main" id="{485975C3-AD80-071F-43B8-AE970E8093D5}"/>
                  </a:ext>
                </a:extLst>
              </p:cNvPr>
              <p:cNvPicPr/>
              <p:nvPr/>
            </p:nvPicPr>
            <p:blipFill>
              <a:blip r:embed="rId3"/>
              <a:stretch>
                <a:fillRect/>
              </a:stretch>
            </p:blipFill>
            <p:spPr>
              <a:xfrm>
                <a:off x="2119270" y="4702315"/>
                <a:ext cx="774720" cy="249840"/>
              </a:xfrm>
              <a:prstGeom prst="rect">
                <a:avLst/>
              </a:prstGeom>
            </p:spPr>
          </p:pic>
        </mc:Fallback>
      </mc:AlternateContent>
      <p:pic>
        <p:nvPicPr>
          <p:cNvPr id="10" name="Picture 9">
            <a:extLst>
              <a:ext uri="{FF2B5EF4-FFF2-40B4-BE49-F238E27FC236}">
                <a16:creationId xmlns:a16="http://schemas.microsoft.com/office/drawing/2014/main" id="{B6E47337-BD9D-209A-8A85-CF2E43B60791}"/>
              </a:ext>
            </a:extLst>
          </p:cNvPr>
          <p:cNvPicPr>
            <a:picLocks noChangeAspect="1"/>
          </p:cNvPicPr>
          <p:nvPr/>
        </p:nvPicPr>
        <p:blipFill>
          <a:blip r:embed="rId4"/>
          <a:stretch>
            <a:fillRect/>
          </a:stretch>
        </p:blipFill>
        <p:spPr>
          <a:xfrm>
            <a:off x="363338" y="1674710"/>
            <a:ext cx="2050649" cy="1771700"/>
          </a:xfrm>
          <a:prstGeom prst="rect">
            <a:avLst/>
          </a:prstGeom>
        </p:spPr>
      </p:pic>
      <p:pic>
        <p:nvPicPr>
          <p:cNvPr id="16" name="Picture 15">
            <a:extLst>
              <a:ext uri="{FF2B5EF4-FFF2-40B4-BE49-F238E27FC236}">
                <a16:creationId xmlns:a16="http://schemas.microsoft.com/office/drawing/2014/main" id="{0DAE749B-C0B9-006D-CC11-3815079F2EC4}"/>
              </a:ext>
            </a:extLst>
          </p:cNvPr>
          <p:cNvPicPr>
            <a:picLocks noChangeAspect="1"/>
          </p:cNvPicPr>
          <p:nvPr/>
        </p:nvPicPr>
        <p:blipFill>
          <a:blip r:embed="rId5"/>
          <a:stretch>
            <a:fillRect/>
          </a:stretch>
        </p:blipFill>
        <p:spPr>
          <a:xfrm>
            <a:off x="3309452" y="1681036"/>
            <a:ext cx="2085674" cy="1765374"/>
          </a:xfrm>
          <a:prstGeom prst="rect">
            <a:avLst/>
          </a:prstGeom>
        </p:spPr>
      </p:pic>
      <p:pic>
        <p:nvPicPr>
          <p:cNvPr id="5" name="Picture 4">
            <a:extLst>
              <a:ext uri="{FF2B5EF4-FFF2-40B4-BE49-F238E27FC236}">
                <a16:creationId xmlns:a16="http://schemas.microsoft.com/office/drawing/2014/main" id="{F3B249A4-F39B-0B90-DADC-CAAE761323BB}"/>
              </a:ext>
            </a:extLst>
          </p:cNvPr>
          <p:cNvPicPr>
            <a:picLocks noChangeAspect="1"/>
          </p:cNvPicPr>
          <p:nvPr/>
        </p:nvPicPr>
        <p:blipFill>
          <a:blip r:embed="rId6"/>
          <a:stretch>
            <a:fillRect/>
          </a:stretch>
        </p:blipFill>
        <p:spPr>
          <a:xfrm>
            <a:off x="641803" y="4470505"/>
            <a:ext cx="1486107" cy="1219370"/>
          </a:xfrm>
          <a:prstGeom prst="rect">
            <a:avLst/>
          </a:prstGeom>
        </p:spPr>
      </p:pic>
      <p:pic>
        <p:nvPicPr>
          <p:cNvPr id="7" name="Picture 6">
            <a:extLst>
              <a:ext uri="{FF2B5EF4-FFF2-40B4-BE49-F238E27FC236}">
                <a16:creationId xmlns:a16="http://schemas.microsoft.com/office/drawing/2014/main" id="{3B9AB35A-E60E-9744-1B81-FB50B8362D99}"/>
              </a:ext>
            </a:extLst>
          </p:cNvPr>
          <p:cNvPicPr>
            <a:picLocks noChangeAspect="1"/>
          </p:cNvPicPr>
          <p:nvPr/>
        </p:nvPicPr>
        <p:blipFill>
          <a:blip r:embed="rId7"/>
          <a:stretch>
            <a:fillRect/>
          </a:stretch>
        </p:blipFill>
        <p:spPr>
          <a:xfrm>
            <a:off x="3246840" y="3726615"/>
            <a:ext cx="2188242" cy="2834591"/>
          </a:xfrm>
          <a:prstGeom prst="rect">
            <a:avLst/>
          </a:prstGeom>
        </p:spPr>
      </p:pic>
      <p:sp>
        <p:nvSpPr>
          <p:cNvPr id="3" name="TextBox 2">
            <a:extLst>
              <a:ext uri="{FF2B5EF4-FFF2-40B4-BE49-F238E27FC236}">
                <a16:creationId xmlns:a16="http://schemas.microsoft.com/office/drawing/2014/main" id="{6A9C7CC7-E8E1-173A-35B1-60CF5ACB0807}"/>
              </a:ext>
            </a:extLst>
          </p:cNvPr>
          <p:cNvSpPr txBox="1"/>
          <p:nvPr/>
        </p:nvSpPr>
        <p:spPr>
          <a:xfrm>
            <a:off x="5985576" y="4470505"/>
            <a:ext cx="1958888" cy="584775"/>
          </a:xfrm>
          <a:prstGeom prst="rect">
            <a:avLst/>
          </a:prstGeom>
          <a:noFill/>
        </p:spPr>
        <p:txBody>
          <a:bodyPr wrap="square" rtlCol="0">
            <a:spAutoFit/>
          </a:bodyPr>
          <a:lstStyle/>
          <a:p>
            <a:r>
              <a:rPr lang="en-US" sz="1600"/>
              <a:t>will note we have duplicates now.</a:t>
            </a:r>
          </a:p>
        </p:txBody>
      </p:sp>
    </p:spTree>
    <p:extLst>
      <p:ext uri="{BB962C8B-B14F-4D97-AF65-F5344CB8AC3E}">
        <p14:creationId xmlns:p14="http://schemas.microsoft.com/office/powerpoint/2010/main" val="17876981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276766" y="1055951"/>
            <a:ext cx="9313518" cy="338554"/>
          </a:xfrm>
          <a:prstGeom prst="rect">
            <a:avLst/>
          </a:prstGeom>
          <a:noFill/>
        </p:spPr>
        <p:txBody>
          <a:bodyPr wrap="square" rtlCol="0">
            <a:spAutoFit/>
          </a:bodyPr>
          <a:lstStyle/>
          <a:p>
            <a:r>
              <a:rPr lang="en-US" sz="1600"/>
              <a:t>Now let’s look at a UNION ALL example between temp, and temp_other:</a:t>
            </a:r>
          </a:p>
        </p:txBody>
      </p:sp>
      <mc:AlternateContent xmlns:mc="http://schemas.openxmlformats.org/markup-compatibility/2006" xmlns:p14="http://schemas.microsoft.com/office/powerpoint/2010/main">
        <mc:Choice Requires="p14">
          <p:contentPart p14:bwMode="auto" r:id="rId2">
            <p14:nvContentPartPr>
              <p14:cNvPr id="6" name="Ink 5">
                <a:extLst>
                  <a:ext uri="{FF2B5EF4-FFF2-40B4-BE49-F238E27FC236}">
                    <a16:creationId xmlns:a16="http://schemas.microsoft.com/office/drawing/2014/main" id="{485975C3-AD80-071F-43B8-AE970E8093D5}"/>
                  </a:ext>
                </a:extLst>
              </p14:cNvPr>
              <p14:cNvContentPartPr/>
              <p14:nvPr/>
            </p14:nvContentPartPr>
            <p14:xfrm>
              <a:off x="2399538" y="4895031"/>
              <a:ext cx="757080" cy="232200"/>
            </p14:xfrm>
          </p:contentPart>
        </mc:Choice>
        <mc:Fallback xmlns="">
          <p:pic>
            <p:nvPicPr>
              <p:cNvPr id="6" name="Ink 5">
                <a:extLst>
                  <a:ext uri="{FF2B5EF4-FFF2-40B4-BE49-F238E27FC236}">
                    <a16:creationId xmlns:a16="http://schemas.microsoft.com/office/drawing/2014/main" id="{485975C3-AD80-071F-43B8-AE970E8093D5}"/>
                  </a:ext>
                </a:extLst>
              </p:cNvPr>
              <p:cNvPicPr/>
              <p:nvPr/>
            </p:nvPicPr>
            <p:blipFill>
              <a:blip r:embed="rId3"/>
              <a:stretch>
                <a:fillRect/>
              </a:stretch>
            </p:blipFill>
            <p:spPr>
              <a:xfrm>
                <a:off x="2390538" y="4886031"/>
                <a:ext cx="774720" cy="249840"/>
              </a:xfrm>
              <a:prstGeom prst="rect">
                <a:avLst/>
              </a:prstGeom>
            </p:spPr>
          </p:pic>
        </mc:Fallback>
      </mc:AlternateContent>
      <p:pic>
        <p:nvPicPr>
          <p:cNvPr id="10" name="Picture 9">
            <a:extLst>
              <a:ext uri="{FF2B5EF4-FFF2-40B4-BE49-F238E27FC236}">
                <a16:creationId xmlns:a16="http://schemas.microsoft.com/office/drawing/2014/main" id="{B6E47337-BD9D-209A-8A85-CF2E43B60791}"/>
              </a:ext>
            </a:extLst>
          </p:cNvPr>
          <p:cNvPicPr>
            <a:picLocks noChangeAspect="1"/>
          </p:cNvPicPr>
          <p:nvPr/>
        </p:nvPicPr>
        <p:blipFill>
          <a:blip r:embed="rId4"/>
          <a:stretch>
            <a:fillRect/>
          </a:stretch>
        </p:blipFill>
        <p:spPr>
          <a:xfrm>
            <a:off x="363338" y="1674710"/>
            <a:ext cx="2050649" cy="1771700"/>
          </a:xfrm>
          <a:prstGeom prst="rect">
            <a:avLst/>
          </a:prstGeom>
        </p:spPr>
      </p:pic>
      <p:pic>
        <p:nvPicPr>
          <p:cNvPr id="16" name="Picture 15">
            <a:extLst>
              <a:ext uri="{FF2B5EF4-FFF2-40B4-BE49-F238E27FC236}">
                <a16:creationId xmlns:a16="http://schemas.microsoft.com/office/drawing/2014/main" id="{0DAE749B-C0B9-006D-CC11-3815079F2EC4}"/>
              </a:ext>
            </a:extLst>
          </p:cNvPr>
          <p:cNvPicPr>
            <a:picLocks noChangeAspect="1"/>
          </p:cNvPicPr>
          <p:nvPr/>
        </p:nvPicPr>
        <p:blipFill>
          <a:blip r:embed="rId5"/>
          <a:stretch>
            <a:fillRect/>
          </a:stretch>
        </p:blipFill>
        <p:spPr>
          <a:xfrm>
            <a:off x="3309452" y="1681036"/>
            <a:ext cx="2085674" cy="1765374"/>
          </a:xfrm>
          <a:prstGeom prst="rect">
            <a:avLst/>
          </a:prstGeom>
        </p:spPr>
      </p:pic>
      <p:pic>
        <p:nvPicPr>
          <p:cNvPr id="5" name="Picture 4">
            <a:extLst>
              <a:ext uri="{FF2B5EF4-FFF2-40B4-BE49-F238E27FC236}">
                <a16:creationId xmlns:a16="http://schemas.microsoft.com/office/drawing/2014/main" id="{7A0B7583-2B94-C47C-9989-65EAB43CA323}"/>
              </a:ext>
            </a:extLst>
          </p:cNvPr>
          <p:cNvPicPr>
            <a:picLocks noChangeAspect="1"/>
          </p:cNvPicPr>
          <p:nvPr/>
        </p:nvPicPr>
        <p:blipFill>
          <a:blip r:embed="rId6"/>
          <a:stretch>
            <a:fillRect/>
          </a:stretch>
        </p:blipFill>
        <p:spPr>
          <a:xfrm>
            <a:off x="540980" y="4441025"/>
            <a:ext cx="1428949" cy="1181265"/>
          </a:xfrm>
          <a:prstGeom prst="rect">
            <a:avLst/>
          </a:prstGeom>
        </p:spPr>
      </p:pic>
      <p:pic>
        <p:nvPicPr>
          <p:cNvPr id="8" name="Picture 7">
            <a:extLst>
              <a:ext uri="{FF2B5EF4-FFF2-40B4-BE49-F238E27FC236}">
                <a16:creationId xmlns:a16="http://schemas.microsoft.com/office/drawing/2014/main" id="{200691DB-4BF1-6CA9-67ED-16E6F69C5BF7}"/>
              </a:ext>
            </a:extLst>
          </p:cNvPr>
          <p:cNvPicPr>
            <a:picLocks noChangeAspect="1"/>
          </p:cNvPicPr>
          <p:nvPr/>
        </p:nvPicPr>
        <p:blipFill>
          <a:blip r:embed="rId7"/>
          <a:stretch>
            <a:fillRect/>
          </a:stretch>
        </p:blipFill>
        <p:spPr>
          <a:xfrm>
            <a:off x="3589097" y="3781231"/>
            <a:ext cx="787729" cy="2791465"/>
          </a:xfrm>
          <a:prstGeom prst="rect">
            <a:avLst/>
          </a:prstGeom>
        </p:spPr>
      </p:pic>
      <p:sp>
        <p:nvSpPr>
          <p:cNvPr id="9" name="TextBox 8">
            <a:extLst>
              <a:ext uri="{FF2B5EF4-FFF2-40B4-BE49-F238E27FC236}">
                <a16:creationId xmlns:a16="http://schemas.microsoft.com/office/drawing/2014/main" id="{BC59CDF9-2CCD-E1EA-615A-F3E6DAD640E2}"/>
              </a:ext>
            </a:extLst>
          </p:cNvPr>
          <p:cNvSpPr txBox="1"/>
          <p:nvPr/>
        </p:nvSpPr>
        <p:spPr>
          <a:xfrm>
            <a:off x="4933525" y="4602643"/>
            <a:ext cx="1958888" cy="584775"/>
          </a:xfrm>
          <a:prstGeom prst="rect">
            <a:avLst/>
          </a:prstGeom>
          <a:noFill/>
        </p:spPr>
        <p:txBody>
          <a:bodyPr wrap="square" rtlCol="0">
            <a:spAutoFit/>
          </a:bodyPr>
          <a:lstStyle/>
          <a:p>
            <a:r>
              <a:rPr lang="en-US" sz="1600"/>
              <a:t>will note we have duplicates now.</a:t>
            </a:r>
          </a:p>
        </p:txBody>
      </p:sp>
    </p:spTree>
    <p:extLst>
      <p:ext uri="{BB962C8B-B14F-4D97-AF65-F5344CB8AC3E}">
        <p14:creationId xmlns:p14="http://schemas.microsoft.com/office/powerpoint/2010/main" val="29591521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276766" y="1055951"/>
            <a:ext cx="9313518" cy="338554"/>
          </a:xfrm>
          <a:prstGeom prst="rect">
            <a:avLst/>
          </a:prstGeom>
          <a:noFill/>
        </p:spPr>
        <p:txBody>
          <a:bodyPr wrap="square" rtlCol="0">
            <a:spAutoFit/>
          </a:bodyPr>
          <a:lstStyle/>
          <a:p>
            <a:r>
              <a:rPr lang="en-US" sz="1600"/>
              <a:t>Now let’s look at a UNION ALL example between temp, and temp_other:</a:t>
            </a:r>
          </a:p>
        </p:txBody>
      </p:sp>
      <mc:AlternateContent xmlns:mc="http://schemas.openxmlformats.org/markup-compatibility/2006" xmlns:p14="http://schemas.microsoft.com/office/powerpoint/2010/main">
        <mc:Choice Requires="p14">
          <p:contentPart p14:bwMode="auto" r:id="rId2">
            <p14:nvContentPartPr>
              <p14:cNvPr id="6" name="Ink 5">
                <a:extLst>
                  <a:ext uri="{FF2B5EF4-FFF2-40B4-BE49-F238E27FC236}">
                    <a16:creationId xmlns:a16="http://schemas.microsoft.com/office/drawing/2014/main" id="{485975C3-AD80-071F-43B8-AE970E8093D5}"/>
                  </a:ext>
                </a:extLst>
              </p14:cNvPr>
              <p14:cNvContentPartPr/>
              <p14:nvPr/>
            </p14:nvContentPartPr>
            <p14:xfrm>
              <a:off x="3032477" y="4799458"/>
              <a:ext cx="757080" cy="232200"/>
            </p14:xfrm>
          </p:contentPart>
        </mc:Choice>
        <mc:Fallback xmlns="">
          <p:pic>
            <p:nvPicPr>
              <p:cNvPr id="6" name="Ink 5">
                <a:extLst>
                  <a:ext uri="{FF2B5EF4-FFF2-40B4-BE49-F238E27FC236}">
                    <a16:creationId xmlns:a16="http://schemas.microsoft.com/office/drawing/2014/main" id="{485975C3-AD80-071F-43B8-AE970E8093D5}"/>
                  </a:ext>
                </a:extLst>
              </p:cNvPr>
              <p:cNvPicPr/>
              <p:nvPr/>
            </p:nvPicPr>
            <p:blipFill>
              <a:blip r:embed="rId3"/>
              <a:stretch>
                <a:fillRect/>
              </a:stretch>
            </p:blipFill>
            <p:spPr>
              <a:xfrm>
                <a:off x="3023477" y="4790458"/>
                <a:ext cx="774720" cy="249840"/>
              </a:xfrm>
              <a:prstGeom prst="rect">
                <a:avLst/>
              </a:prstGeom>
            </p:spPr>
          </p:pic>
        </mc:Fallback>
      </mc:AlternateContent>
      <p:pic>
        <p:nvPicPr>
          <p:cNvPr id="10" name="Picture 9">
            <a:extLst>
              <a:ext uri="{FF2B5EF4-FFF2-40B4-BE49-F238E27FC236}">
                <a16:creationId xmlns:a16="http://schemas.microsoft.com/office/drawing/2014/main" id="{B6E47337-BD9D-209A-8A85-CF2E43B60791}"/>
              </a:ext>
            </a:extLst>
          </p:cNvPr>
          <p:cNvPicPr>
            <a:picLocks noChangeAspect="1"/>
          </p:cNvPicPr>
          <p:nvPr/>
        </p:nvPicPr>
        <p:blipFill>
          <a:blip r:embed="rId4"/>
          <a:stretch>
            <a:fillRect/>
          </a:stretch>
        </p:blipFill>
        <p:spPr>
          <a:xfrm>
            <a:off x="363338" y="1674710"/>
            <a:ext cx="2050649" cy="1771700"/>
          </a:xfrm>
          <a:prstGeom prst="rect">
            <a:avLst/>
          </a:prstGeom>
        </p:spPr>
      </p:pic>
      <p:pic>
        <p:nvPicPr>
          <p:cNvPr id="16" name="Picture 15">
            <a:extLst>
              <a:ext uri="{FF2B5EF4-FFF2-40B4-BE49-F238E27FC236}">
                <a16:creationId xmlns:a16="http://schemas.microsoft.com/office/drawing/2014/main" id="{0DAE749B-C0B9-006D-CC11-3815079F2EC4}"/>
              </a:ext>
            </a:extLst>
          </p:cNvPr>
          <p:cNvPicPr>
            <a:picLocks noChangeAspect="1"/>
          </p:cNvPicPr>
          <p:nvPr/>
        </p:nvPicPr>
        <p:blipFill>
          <a:blip r:embed="rId5"/>
          <a:stretch>
            <a:fillRect/>
          </a:stretch>
        </p:blipFill>
        <p:spPr>
          <a:xfrm>
            <a:off x="3309452" y="1681036"/>
            <a:ext cx="2085674" cy="1765374"/>
          </a:xfrm>
          <a:prstGeom prst="rect">
            <a:avLst/>
          </a:prstGeom>
        </p:spPr>
      </p:pic>
      <p:pic>
        <p:nvPicPr>
          <p:cNvPr id="7" name="Picture 6">
            <a:extLst>
              <a:ext uri="{FF2B5EF4-FFF2-40B4-BE49-F238E27FC236}">
                <a16:creationId xmlns:a16="http://schemas.microsoft.com/office/drawing/2014/main" id="{3B9AB35A-E60E-9744-1B81-FB50B8362D99}"/>
              </a:ext>
            </a:extLst>
          </p:cNvPr>
          <p:cNvPicPr>
            <a:picLocks noChangeAspect="1"/>
          </p:cNvPicPr>
          <p:nvPr/>
        </p:nvPicPr>
        <p:blipFill>
          <a:blip r:embed="rId6"/>
          <a:stretch>
            <a:fillRect/>
          </a:stretch>
        </p:blipFill>
        <p:spPr>
          <a:xfrm>
            <a:off x="4485704" y="3759668"/>
            <a:ext cx="2188242" cy="2834591"/>
          </a:xfrm>
          <a:prstGeom prst="rect">
            <a:avLst/>
          </a:prstGeom>
        </p:spPr>
      </p:pic>
      <p:pic>
        <p:nvPicPr>
          <p:cNvPr id="3" name="Picture 2">
            <a:extLst>
              <a:ext uri="{FF2B5EF4-FFF2-40B4-BE49-F238E27FC236}">
                <a16:creationId xmlns:a16="http://schemas.microsoft.com/office/drawing/2014/main" id="{140EC1F4-AD91-0F3C-C926-2447B8A838AF}"/>
              </a:ext>
            </a:extLst>
          </p:cNvPr>
          <p:cNvPicPr>
            <a:picLocks noChangeAspect="1"/>
          </p:cNvPicPr>
          <p:nvPr/>
        </p:nvPicPr>
        <p:blipFill>
          <a:blip r:embed="rId7"/>
          <a:stretch>
            <a:fillRect/>
          </a:stretch>
        </p:blipFill>
        <p:spPr>
          <a:xfrm>
            <a:off x="363338" y="4421973"/>
            <a:ext cx="2152950" cy="1219370"/>
          </a:xfrm>
          <a:prstGeom prst="rect">
            <a:avLst/>
          </a:prstGeom>
        </p:spPr>
      </p:pic>
    </p:spTree>
    <p:extLst>
      <p:ext uri="{BB962C8B-B14F-4D97-AF65-F5344CB8AC3E}">
        <p14:creationId xmlns:p14="http://schemas.microsoft.com/office/powerpoint/2010/main" val="35045888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216561" y="1126999"/>
            <a:ext cx="10951715" cy="584775"/>
          </a:xfrm>
          <a:prstGeom prst="rect">
            <a:avLst/>
          </a:prstGeom>
          <a:noFill/>
        </p:spPr>
        <p:txBody>
          <a:bodyPr wrap="square" rtlCol="0">
            <a:spAutoFit/>
          </a:bodyPr>
          <a:lstStyle/>
          <a:p>
            <a:r>
              <a:rPr lang="en-US" sz="1600"/>
              <a:t>Next is INTERSECT.  This would work like UNION, but keep only the rows that are the same, instead of dropping them.   Alas, MySQL doesn’t have an INTERSECT command.  So we have to use an INNER JOIN operation instead. </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F04EB0EE-3635-25D3-AF38-9DB0F7658E23}"/>
                  </a:ext>
                </a:extLst>
              </p14:cNvPr>
              <p14:cNvContentPartPr/>
              <p14:nvPr/>
            </p14:nvContentPartPr>
            <p14:xfrm>
              <a:off x="3016741" y="2647211"/>
              <a:ext cx="756720" cy="120600"/>
            </p14:xfrm>
          </p:contentPart>
        </mc:Choice>
        <mc:Fallback xmlns="">
          <p:pic>
            <p:nvPicPr>
              <p:cNvPr id="5" name="Ink 4">
                <a:extLst>
                  <a:ext uri="{FF2B5EF4-FFF2-40B4-BE49-F238E27FC236}">
                    <a16:creationId xmlns:a16="http://schemas.microsoft.com/office/drawing/2014/main" id="{F04EB0EE-3635-25D3-AF38-9DB0F7658E23}"/>
                  </a:ext>
                </a:extLst>
              </p:cNvPr>
              <p:cNvPicPr/>
              <p:nvPr/>
            </p:nvPicPr>
            <p:blipFill>
              <a:blip r:embed="rId4"/>
              <a:stretch>
                <a:fillRect/>
              </a:stretch>
            </p:blipFill>
            <p:spPr>
              <a:xfrm>
                <a:off x="3007741" y="2638238"/>
                <a:ext cx="774360" cy="138188"/>
              </a:xfrm>
              <a:prstGeom prst="rect">
                <a:avLst/>
              </a:prstGeom>
            </p:spPr>
          </p:pic>
        </mc:Fallback>
      </mc:AlternateContent>
      <p:sp>
        <p:nvSpPr>
          <p:cNvPr id="9" name="TextBox 8">
            <a:extLst>
              <a:ext uri="{FF2B5EF4-FFF2-40B4-BE49-F238E27FC236}">
                <a16:creationId xmlns:a16="http://schemas.microsoft.com/office/drawing/2014/main" id="{217321B6-ADE3-DEEE-DBE8-75208FD9108B}"/>
              </a:ext>
            </a:extLst>
          </p:cNvPr>
          <p:cNvSpPr txBox="1"/>
          <p:nvPr/>
        </p:nvSpPr>
        <p:spPr>
          <a:xfrm>
            <a:off x="231910" y="2167647"/>
            <a:ext cx="3288038" cy="1754326"/>
          </a:xfrm>
          <a:prstGeom prst="rect">
            <a:avLst/>
          </a:prstGeom>
          <a:noFill/>
        </p:spPr>
        <p:txBody>
          <a:bodyPr wrap="square">
            <a:spAutoFit/>
          </a:bodyPr>
          <a:lstStyle/>
          <a:p>
            <a:r>
              <a:rPr lang="en-US"/>
              <a:t>SELECT tableA.* </a:t>
            </a:r>
          </a:p>
          <a:p>
            <a:r>
              <a:rPr lang="en-US"/>
              <a:t>FROM tableA</a:t>
            </a:r>
          </a:p>
          <a:p>
            <a:r>
              <a:rPr lang="en-US"/>
              <a:t>INNER JOIN tableB </a:t>
            </a:r>
          </a:p>
          <a:p>
            <a:r>
              <a:rPr lang="en-US"/>
              <a:t>ON tableA.col1 = tableB.col1</a:t>
            </a:r>
          </a:p>
          <a:p>
            <a:r>
              <a:rPr lang="en-US"/>
              <a:t>AND tableA.col2 = tableB.col2</a:t>
            </a:r>
          </a:p>
          <a:p>
            <a:r>
              <a:rPr lang="en-US"/>
              <a:t>AND etc.</a:t>
            </a:r>
          </a:p>
        </p:txBody>
      </p:sp>
      <p:sp>
        <p:nvSpPr>
          <p:cNvPr id="8" name="TextBox 7">
            <a:extLst>
              <a:ext uri="{FF2B5EF4-FFF2-40B4-BE49-F238E27FC236}">
                <a16:creationId xmlns:a16="http://schemas.microsoft.com/office/drawing/2014/main" id="{D76D8BDB-6B27-B8EF-D9E0-8C4DDE27B7E0}"/>
              </a:ext>
            </a:extLst>
          </p:cNvPr>
          <p:cNvSpPr txBox="1"/>
          <p:nvPr/>
        </p:nvSpPr>
        <p:spPr>
          <a:xfrm>
            <a:off x="4267202" y="2167647"/>
            <a:ext cx="6213985" cy="1569660"/>
          </a:xfrm>
          <a:prstGeom prst="rect">
            <a:avLst/>
          </a:prstGeom>
          <a:noFill/>
        </p:spPr>
        <p:txBody>
          <a:bodyPr wrap="square">
            <a:spAutoFit/>
          </a:bodyPr>
          <a:lstStyle/>
          <a:p>
            <a:r>
              <a:rPr lang="en-US" sz="1600"/>
              <a:t>So this finds the rows from tableA and tableB which are identical (that match on every column).  And then from those rows, it will select those columns listed in the SELECT statement, and output those, i.e., it just outputs all the rows from tableA.  We could just as easily have said tableB.* instead.  Either way, we get the rows common to each table.  Sucks that we have to list, in principle, every column to match on.  </a:t>
            </a:r>
          </a:p>
        </p:txBody>
      </p:sp>
    </p:spTree>
    <p:extLst>
      <p:ext uri="{BB962C8B-B14F-4D97-AF65-F5344CB8AC3E}">
        <p14:creationId xmlns:p14="http://schemas.microsoft.com/office/powerpoint/2010/main" val="768533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76986" y="84839"/>
            <a:ext cx="3051668" cy="584775"/>
          </a:xfrm>
          <a:prstGeom prst="rect">
            <a:avLst/>
          </a:prstGeom>
          <a:noFill/>
        </p:spPr>
        <p:txBody>
          <a:bodyPr wrap="none" rtlCol="0">
            <a:spAutoFit/>
          </a:bodyPr>
          <a:lstStyle/>
          <a:p>
            <a:pPr algn="ctr"/>
            <a:r>
              <a:rPr lang="en-US" sz="3200" b="1" u="sng"/>
              <a:t>SQL Introduction</a:t>
            </a:r>
            <a:endParaRPr lang="en-US" sz="1600" b="1" u="sng"/>
          </a:p>
        </p:txBody>
      </p:sp>
      <p:sp>
        <p:nvSpPr>
          <p:cNvPr id="5" name="TextBox 4">
            <a:extLst>
              <a:ext uri="{FF2B5EF4-FFF2-40B4-BE49-F238E27FC236}">
                <a16:creationId xmlns:a16="http://schemas.microsoft.com/office/drawing/2014/main" id="{1C10B97D-EFF2-40ED-B5E6-F62FB9AC82A2}"/>
              </a:ext>
            </a:extLst>
          </p:cNvPr>
          <p:cNvSpPr txBox="1"/>
          <p:nvPr/>
        </p:nvSpPr>
        <p:spPr>
          <a:xfrm flipH="1">
            <a:off x="432218" y="910281"/>
            <a:ext cx="11454982" cy="584775"/>
          </a:xfrm>
          <a:prstGeom prst="rect">
            <a:avLst/>
          </a:prstGeom>
          <a:noFill/>
        </p:spPr>
        <p:txBody>
          <a:bodyPr wrap="square" rtlCol="0">
            <a:spAutoFit/>
          </a:bodyPr>
          <a:lstStyle/>
          <a:p>
            <a:r>
              <a:rPr lang="en-US" sz="1600"/>
              <a:t>So I went into the DreamHost site and created a new database, called </a:t>
            </a:r>
            <a:r>
              <a:rPr lang="en-US" sz="1600" i="1"/>
              <a:t>d8abase, </a:t>
            </a:r>
            <a:r>
              <a:rPr lang="en-US" sz="1600"/>
              <a:t>in the andrewsphysicsnotes.com domain.  anddou12dreamhos is a user with access, and eventually I added andrewsphysicsno as a user with access too.</a:t>
            </a:r>
          </a:p>
        </p:txBody>
      </p:sp>
      <p:pic>
        <p:nvPicPr>
          <p:cNvPr id="6" name="Picture 5">
            <a:extLst>
              <a:ext uri="{FF2B5EF4-FFF2-40B4-BE49-F238E27FC236}">
                <a16:creationId xmlns:a16="http://schemas.microsoft.com/office/drawing/2014/main" id="{B5E1CAFC-0ECA-4E5A-AF64-889F85B07AE8}"/>
              </a:ext>
            </a:extLst>
          </p:cNvPr>
          <p:cNvPicPr>
            <a:picLocks noChangeAspect="1"/>
          </p:cNvPicPr>
          <p:nvPr/>
        </p:nvPicPr>
        <p:blipFill>
          <a:blip r:embed="rId2"/>
          <a:stretch>
            <a:fillRect/>
          </a:stretch>
        </p:blipFill>
        <p:spPr>
          <a:xfrm>
            <a:off x="519652" y="1686290"/>
            <a:ext cx="7038051" cy="3485420"/>
          </a:xfrm>
          <a:prstGeom prst="rect">
            <a:avLst/>
          </a:prstGeom>
        </p:spPr>
      </p:pic>
      <p:sp>
        <p:nvSpPr>
          <p:cNvPr id="2" name="TextBox 1">
            <a:extLst>
              <a:ext uri="{FF2B5EF4-FFF2-40B4-BE49-F238E27FC236}">
                <a16:creationId xmlns:a16="http://schemas.microsoft.com/office/drawing/2014/main" id="{27AFFD69-9804-4A16-9D6A-3014842795F2}"/>
              </a:ext>
            </a:extLst>
          </p:cNvPr>
          <p:cNvSpPr txBox="1"/>
          <p:nvPr/>
        </p:nvSpPr>
        <p:spPr>
          <a:xfrm>
            <a:off x="2883132" y="1800518"/>
            <a:ext cx="895546" cy="276999"/>
          </a:xfrm>
          <a:prstGeom prst="rect">
            <a:avLst/>
          </a:prstGeom>
          <a:noFill/>
        </p:spPr>
        <p:txBody>
          <a:bodyPr wrap="square" rtlCol="0">
            <a:spAutoFit/>
          </a:bodyPr>
          <a:lstStyle/>
          <a:p>
            <a:r>
              <a:rPr lang="en-US" sz="1200"/>
              <a:t>d8abase</a:t>
            </a:r>
            <a:endParaRPr lang="en-US" sz="1600"/>
          </a:p>
        </p:txBody>
      </p:sp>
      <p:pic>
        <p:nvPicPr>
          <p:cNvPr id="8" name="Picture 7">
            <a:extLst>
              <a:ext uri="{FF2B5EF4-FFF2-40B4-BE49-F238E27FC236}">
                <a16:creationId xmlns:a16="http://schemas.microsoft.com/office/drawing/2014/main" id="{3FC13EC2-550C-4BA9-9B76-32946F01DB69}"/>
              </a:ext>
            </a:extLst>
          </p:cNvPr>
          <p:cNvPicPr>
            <a:picLocks noChangeAspect="1"/>
          </p:cNvPicPr>
          <p:nvPr/>
        </p:nvPicPr>
        <p:blipFill>
          <a:blip r:embed="rId3"/>
          <a:stretch>
            <a:fillRect/>
          </a:stretch>
        </p:blipFill>
        <p:spPr>
          <a:xfrm>
            <a:off x="559143" y="5931907"/>
            <a:ext cx="7660220" cy="786899"/>
          </a:xfrm>
          <a:prstGeom prst="rect">
            <a:avLst/>
          </a:prstGeom>
        </p:spPr>
      </p:pic>
      <p:sp>
        <p:nvSpPr>
          <p:cNvPr id="9" name="TextBox 8">
            <a:extLst>
              <a:ext uri="{FF2B5EF4-FFF2-40B4-BE49-F238E27FC236}">
                <a16:creationId xmlns:a16="http://schemas.microsoft.com/office/drawing/2014/main" id="{CE21F326-013D-4829-B1CF-D520E0A38139}"/>
              </a:ext>
            </a:extLst>
          </p:cNvPr>
          <p:cNvSpPr txBox="1"/>
          <p:nvPr/>
        </p:nvSpPr>
        <p:spPr>
          <a:xfrm flipH="1">
            <a:off x="519652" y="5246160"/>
            <a:ext cx="11280114" cy="584775"/>
          </a:xfrm>
          <a:prstGeom prst="rect">
            <a:avLst/>
          </a:prstGeom>
          <a:noFill/>
        </p:spPr>
        <p:txBody>
          <a:bodyPr wrap="square" rtlCol="0">
            <a:spAutoFit/>
          </a:bodyPr>
          <a:lstStyle/>
          <a:p>
            <a:r>
              <a:rPr lang="en-US" sz="1600"/>
              <a:t>Says can access d8abase via commands below.  Can see anddou12dreamhos as user, mysql.andrewsphysicsnotes.com as the host/domain, and d8abase as the database name.</a:t>
            </a:r>
          </a:p>
        </p:txBody>
      </p:sp>
    </p:spTree>
    <p:extLst>
      <p:ext uri="{BB962C8B-B14F-4D97-AF65-F5344CB8AC3E}">
        <p14:creationId xmlns:p14="http://schemas.microsoft.com/office/powerpoint/2010/main" val="25349044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EF487F9-4FC6-DE76-5907-357444D83FD3}"/>
              </a:ext>
            </a:extLst>
          </p:cNvPr>
          <p:cNvGraphicFramePr>
            <a:graphicFrameLocks noGrp="1"/>
          </p:cNvGraphicFramePr>
          <p:nvPr/>
        </p:nvGraphicFramePr>
        <p:xfrm>
          <a:off x="629992" y="1769806"/>
          <a:ext cx="2535994" cy="2011680"/>
        </p:xfrm>
        <a:graphic>
          <a:graphicData uri="http://schemas.openxmlformats.org/drawingml/2006/table">
            <a:tbl>
              <a:tblPr firstRow="1" bandRow="1">
                <a:tableStyleId>{5C22544A-7EE6-4342-B048-85BDC9FD1C3A}</a:tableStyleId>
              </a:tblPr>
              <a:tblGrid>
                <a:gridCol w="951172">
                  <a:extLst>
                    <a:ext uri="{9D8B030D-6E8A-4147-A177-3AD203B41FA5}">
                      <a16:colId xmlns:a16="http://schemas.microsoft.com/office/drawing/2014/main" val="11058882"/>
                    </a:ext>
                  </a:extLst>
                </a:gridCol>
                <a:gridCol w="688166">
                  <a:extLst>
                    <a:ext uri="{9D8B030D-6E8A-4147-A177-3AD203B41FA5}">
                      <a16:colId xmlns:a16="http://schemas.microsoft.com/office/drawing/2014/main" val="768171850"/>
                    </a:ext>
                  </a:extLst>
                </a:gridCol>
                <a:gridCol w="896656">
                  <a:extLst>
                    <a:ext uri="{9D8B030D-6E8A-4147-A177-3AD203B41FA5}">
                      <a16:colId xmlns:a16="http://schemas.microsoft.com/office/drawing/2014/main" val="3366912073"/>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extLst>
                  <a:ext uri="{0D108BD9-81ED-4DB2-BD59-A6C34878D82A}">
                    <a16:rowId xmlns:a16="http://schemas.microsoft.com/office/drawing/2014/main" val="3914590196"/>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extLst>
                  <a:ext uri="{0D108BD9-81ED-4DB2-BD59-A6C34878D82A}">
                    <a16:rowId xmlns:a16="http://schemas.microsoft.com/office/drawing/2014/main" val="68426737"/>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graphicFrame>
        <p:nvGraphicFramePr>
          <p:cNvPr id="3" name="Table 2">
            <a:extLst>
              <a:ext uri="{FF2B5EF4-FFF2-40B4-BE49-F238E27FC236}">
                <a16:creationId xmlns:a16="http://schemas.microsoft.com/office/drawing/2014/main" id="{70FA544D-2A3D-3E7B-D49F-3634BD20700F}"/>
              </a:ext>
            </a:extLst>
          </p:cNvPr>
          <p:cNvGraphicFramePr>
            <a:graphicFrameLocks noGrp="1"/>
          </p:cNvGraphicFramePr>
          <p:nvPr/>
        </p:nvGraphicFramePr>
        <p:xfrm>
          <a:off x="4403499" y="1769806"/>
          <a:ext cx="2535995" cy="2011680"/>
        </p:xfrm>
        <a:graphic>
          <a:graphicData uri="http://schemas.openxmlformats.org/drawingml/2006/table">
            <a:tbl>
              <a:tblPr firstRow="1" bandRow="1">
                <a:tableStyleId>{21E4AEA4-8DFA-4A89-87EB-49C32662AFE0}</a:tableStyleId>
              </a:tblPr>
              <a:tblGrid>
                <a:gridCol w="951173">
                  <a:extLst>
                    <a:ext uri="{9D8B030D-6E8A-4147-A177-3AD203B41FA5}">
                      <a16:colId xmlns:a16="http://schemas.microsoft.com/office/drawing/2014/main" val="2756776570"/>
                    </a:ext>
                  </a:extLst>
                </a:gridCol>
                <a:gridCol w="767552">
                  <a:extLst>
                    <a:ext uri="{9D8B030D-6E8A-4147-A177-3AD203B41FA5}">
                      <a16:colId xmlns:a16="http://schemas.microsoft.com/office/drawing/2014/main" val="1348182887"/>
                    </a:ext>
                  </a:extLst>
                </a:gridCol>
                <a:gridCol w="817270">
                  <a:extLst>
                    <a:ext uri="{9D8B030D-6E8A-4147-A177-3AD203B41FA5}">
                      <a16:colId xmlns:a16="http://schemas.microsoft.com/office/drawing/2014/main" val="1297816673"/>
                    </a:ext>
                  </a:extLst>
                </a:gridCol>
              </a:tblGrid>
              <a:tr h="335280">
                <a:tc>
                  <a:txBody>
                    <a:bodyPr/>
                    <a:lstStyle/>
                    <a:p>
                      <a:r>
                        <a:rPr lang="en-US" sz="1600"/>
                        <a:t>ID</a:t>
                      </a:r>
                    </a:p>
                  </a:txBody>
                  <a:tcPr/>
                </a:tc>
                <a:tc>
                  <a:txBody>
                    <a:bodyPr/>
                    <a:lstStyle/>
                    <a:p>
                      <a:r>
                        <a:rPr lang="en-US" sz="1600"/>
                        <a:t>Exam1</a:t>
                      </a:r>
                    </a:p>
                  </a:txBody>
                  <a:tcPr/>
                </a:tc>
                <a:tc>
                  <a:txBody>
                    <a:bodyPr/>
                    <a:lstStyle/>
                    <a:p>
                      <a:r>
                        <a:rPr lang="en-US" sz="1600"/>
                        <a:t>Exam2</a:t>
                      </a:r>
                    </a:p>
                  </a:txBody>
                  <a:tcPr/>
                </a:tc>
                <a:extLst>
                  <a:ext uri="{0D108BD9-81ED-4DB2-BD59-A6C34878D82A}">
                    <a16:rowId xmlns:a16="http://schemas.microsoft.com/office/drawing/2014/main" val="1495715885"/>
                  </a:ext>
                </a:extLst>
              </a:tr>
              <a:tr h="33528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72249829"/>
                  </a:ext>
                </a:extLst>
              </a:tr>
              <a:tr h="335280">
                <a:tc>
                  <a:txBody>
                    <a:bodyPr/>
                    <a:lstStyle/>
                    <a:p>
                      <a:r>
                        <a:rPr lang="en-US" sz="1600"/>
                        <a:t>John</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1218771519"/>
                  </a:ext>
                </a:extLst>
              </a:tr>
              <a:tr h="335280">
                <a:tc>
                  <a:txBody>
                    <a:bodyPr/>
                    <a:lstStyle/>
                    <a:p>
                      <a:r>
                        <a:rPr lang="en-US" sz="1600"/>
                        <a:t>Laurie</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1584626667"/>
                  </a:ext>
                </a:extLst>
              </a:tr>
              <a:tr h="33528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2750048888"/>
                  </a:ext>
                </a:extLst>
              </a:tr>
              <a:tr h="33528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2286077156"/>
                  </a:ext>
                </a:extLst>
              </a:tr>
            </a:tbl>
          </a:graphicData>
        </a:graphic>
      </p:graphicFrame>
      <p:graphicFrame>
        <p:nvGraphicFramePr>
          <p:cNvPr id="5" name="Table 4">
            <a:extLst>
              <a:ext uri="{FF2B5EF4-FFF2-40B4-BE49-F238E27FC236}">
                <a16:creationId xmlns:a16="http://schemas.microsoft.com/office/drawing/2014/main" id="{9242E6FF-8D6A-1962-7A4A-FDAA756F0D27}"/>
              </a:ext>
            </a:extLst>
          </p:cNvPr>
          <p:cNvGraphicFramePr>
            <a:graphicFrameLocks noGrp="1"/>
          </p:cNvGraphicFramePr>
          <p:nvPr/>
        </p:nvGraphicFramePr>
        <p:xfrm>
          <a:off x="8480603" y="2087880"/>
          <a:ext cx="1639338" cy="1341120"/>
        </p:xfrm>
        <a:graphic>
          <a:graphicData uri="http://schemas.openxmlformats.org/drawingml/2006/table">
            <a:tbl>
              <a:tblPr firstRow="1" bandRow="1">
                <a:tableStyleId>{5C22544A-7EE6-4342-B048-85BDC9FD1C3A}</a:tableStyleId>
              </a:tblPr>
              <a:tblGrid>
                <a:gridCol w="951172">
                  <a:extLst>
                    <a:ext uri="{9D8B030D-6E8A-4147-A177-3AD203B41FA5}">
                      <a16:colId xmlns:a16="http://schemas.microsoft.com/office/drawing/2014/main" val="3441512741"/>
                    </a:ext>
                  </a:extLst>
                </a:gridCol>
                <a:gridCol w="688166">
                  <a:extLst>
                    <a:ext uri="{9D8B030D-6E8A-4147-A177-3AD203B41FA5}">
                      <a16:colId xmlns:a16="http://schemas.microsoft.com/office/drawing/2014/main" val="4167915556"/>
                    </a:ext>
                  </a:extLst>
                </a:gridCol>
              </a:tblGrid>
              <a:tr h="334750">
                <a:tc>
                  <a:txBody>
                    <a:bodyPr/>
                    <a:lstStyle/>
                    <a:p>
                      <a:r>
                        <a:rPr lang="en-US" sz="1600"/>
                        <a:t>Name</a:t>
                      </a:r>
                    </a:p>
                  </a:txBody>
                  <a:tcPr/>
                </a:tc>
                <a:tc>
                  <a:txBody>
                    <a:bodyPr/>
                    <a:lstStyle/>
                    <a:p>
                      <a:r>
                        <a:rPr lang="en-US" sz="1600"/>
                        <a:t>Test1</a:t>
                      </a:r>
                    </a:p>
                  </a:txBody>
                  <a:tcPr/>
                </a:tc>
                <a:extLst>
                  <a:ext uri="{0D108BD9-81ED-4DB2-BD59-A6C34878D82A}">
                    <a16:rowId xmlns:a16="http://schemas.microsoft.com/office/drawing/2014/main" val="1751097846"/>
                  </a:ext>
                </a:extLst>
              </a:tr>
              <a:tr h="334750">
                <a:tc>
                  <a:txBody>
                    <a:bodyPr/>
                    <a:lstStyle/>
                    <a:p>
                      <a:r>
                        <a:rPr lang="en-US" sz="1600"/>
                        <a:t>Andrew</a:t>
                      </a:r>
                    </a:p>
                  </a:txBody>
                  <a:tcPr/>
                </a:tc>
                <a:tc>
                  <a:txBody>
                    <a:bodyPr/>
                    <a:lstStyle/>
                    <a:p>
                      <a:r>
                        <a:rPr lang="en-US" sz="1600"/>
                        <a:t>100</a:t>
                      </a:r>
                    </a:p>
                  </a:txBody>
                  <a:tcPr/>
                </a:tc>
                <a:extLst>
                  <a:ext uri="{0D108BD9-81ED-4DB2-BD59-A6C34878D82A}">
                    <a16:rowId xmlns:a16="http://schemas.microsoft.com/office/drawing/2014/main" val="2780149237"/>
                  </a:ext>
                </a:extLst>
              </a:tr>
              <a:tr h="334750">
                <a:tc>
                  <a:txBody>
                    <a:bodyPr/>
                    <a:lstStyle/>
                    <a:p>
                      <a:r>
                        <a:rPr lang="en-US" sz="1600"/>
                        <a:t>Robbie</a:t>
                      </a:r>
                    </a:p>
                  </a:txBody>
                  <a:tcPr/>
                </a:tc>
                <a:tc>
                  <a:txBody>
                    <a:bodyPr/>
                    <a:lstStyle/>
                    <a:p>
                      <a:r>
                        <a:rPr lang="en-US" sz="1600"/>
                        <a:t>76</a:t>
                      </a:r>
                    </a:p>
                  </a:txBody>
                  <a:tcPr/>
                </a:tc>
                <a:extLst>
                  <a:ext uri="{0D108BD9-81ED-4DB2-BD59-A6C34878D82A}">
                    <a16:rowId xmlns:a16="http://schemas.microsoft.com/office/drawing/2014/main" val="1600342912"/>
                  </a:ext>
                </a:extLst>
              </a:tr>
              <a:tr h="334750">
                <a:tc>
                  <a:txBody>
                    <a:bodyPr/>
                    <a:lstStyle/>
                    <a:p>
                      <a:r>
                        <a:rPr lang="en-US" sz="1600"/>
                        <a:t>Caroline</a:t>
                      </a:r>
                    </a:p>
                  </a:txBody>
                  <a:tcPr/>
                </a:tc>
                <a:tc>
                  <a:txBody>
                    <a:bodyPr/>
                    <a:lstStyle/>
                    <a:p>
                      <a:r>
                        <a:rPr lang="en-US" sz="1600"/>
                        <a:t>88</a:t>
                      </a:r>
                    </a:p>
                  </a:txBody>
                  <a:tcPr/>
                </a:tc>
                <a:extLst>
                  <a:ext uri="{0D108BD9-81ED-4DB2-BD59-A6C34878D82A}">
                    <a16:rowId xmlns:a16="http://schemas.microsoft.com/office/drawing/2014/main" val="3005054574"/>
                  </a:ext>
                </a:extLst>
              </a:tr>
            </a:tbl>
          </a:graphicData>
        </a:graphic>
      </p:graphicFrame>
      <p:sp>
        <p:nvSpPr>
          <p:cNvPr id="2" name="TextBox 1">
            <a:extLst>
              <a:ext uri="{FF2B5EF4-FFF2-40B4-BE49-F238E27FC236}">
                <a16:creationId xmlns:a16="http://schemas.microsoft.com/office/drawing/2014/main" id="{0B70FD21-7797-089D-4A47-89C4EDFFE7CF}"/>
              </a:ext>
            </a:extLst>
          </p:cNvPr>
          <p:cNvSpPr txBox="1"/>
          <p:nvPr/>
        </p:nvSpPr>
        <p:spPr>
          <a:xfrm>
            <a:off x="2692480" y="4580723"/>
            <a:ext cx="3516260" cy="1754326"/>
          </a:xfrm>
          <a:prstGeom prst="rect">
            <a:avLst/>
          </a:prstGeom>
          <a:noFill/>
        </p:spPr>
        <p:txBody>
          <a:bodyPr wrap="square" rtlCol="0">
            <a:spAutoFit/>
          </a:bodyPr>
          <a:lstStyle/>
          <a:p>
            <a:r>
              <a:rPr lang="en-US"/>
              <a:t>SELECT tableA.* </a:t>
            </a:r>
          </a:p>
          <a:p>
            <a:r>
              <a:rPr lang="en-US"/>
              <a:t>FROM tableA</a:t>
            </a:r>
          </a:p>
          <a:p>
            <a:r>
              <a:rPr lang="en-US"/>
              <a:t>INNER JOIN tableB </a:t>
            </a:r>
          </a:p>
          <a:p>
            <a:r>
              <a:rPr lang="en-US"/>
              <a:t>ON tableA.Name = tableB.ID</a:t>
            </a:r>
          </a:p>
          <a:p>
            <a:r>
              <a:rPr lang="en-US"/>
              <a:t>AND tableA.Test1 = tableB.Exam1</a:t>
            </a:r>
          </a:p>
          <a:p>
            <a:r>
              <a:rPr lang="en-US"/>
              <a:t>AND tableA.Test2 = tableB.Exam2</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1AECA679-955F-5D5A-E2AD-D97B6494F990}"/>
                  </a:ext>
                </a:extLst>
              </p14:cNvPr>
              <p14:cNvContentPartPr/>
              <p14:nvPr/>
            </p14:nvContentPartPr>
            <p14:xfrm>
              <a:off x="7138010" y="2832956"/>
              <a:ext cx="912600" cy="196200"/>
            </p14:xfrm>
          </p:contentPart>
        </mc:Choice>
        <mc:Fallback xmlns="">
          <p:pic>
            <p:nvPicPr>
              <p:cNvPr id="6" name="Ink 5">
                <a:extLst>
                  <a:ext uri="{FF2B5EF4-FFF2-40B4-BE49-F238E27FC236}">
                    <a16:creationId xmlns:a16="http://schemas.microsoft.com/office/drawing/2014/main" id="{1AECA679-955F-5D5A-E2AD-D97B6494F990}"/>
                  </a:ext>
                </a:extLst>
              </p:cNvPr>
              <p:cNvPicPr/>
              <p:nvPr/>
            </p:nvPicPr>
            <p:blipFill>
              <a:blip r:embed="rId4"/>
              <a:stretch>
                <a:fillRect/>
              </a:stretch>
            </p:blipFill>
            <p:spPr>
              <a:xfrm>
                <a:off x="7129010" y="2823956"/>
                <a:ext cx="930240" cy="213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7FD9DC51-328F-50A4-750E-18516E049D2B}"/>
                  </a:ext>
                </a:extLst>
              </p14:cNvPr>
              <p14:cNvContentPartPr/>
              <p14:nvPr/>
            </p14:nvContentPartPr>
            <p14:xfrm>
              <a:off x="2743130" y="3989636"/>
              <a:ext cx="1707480" cy="316800"/>
            </p14:xfrm>
          </p:contentPart>
        </mc:Choice>
        <mc:Fallback xmlns="">
          <p:pic>
            <p:nvPicPr>
              <p:cNvPr id="7" name="Ink 6">
                <a:extLst>
                  <a:ext uri="{FF2B5EF4-FFF2-40B4-BE49-F238E27FC236}">
                    <a16:creationId xmlns:a16="http://schemas.microsoft.com/office/drawing/2014/main" id="{7FD9DC51-328F-50A4-750E-18516E049D2B}"/>
                  </a:ext>
                </a:extLst>
              </p:cNvPr>
              <p:cNvPicPr/>
              <p:nvPr/>
            </p:nvPicPr>
            <p:blipFill>
              <a:blip r:embed="rId6"/>
              <a:stretch>
                <a:fillRect/>
              </a:stretch>
            </p:blipFill>
            <p:spPr>
              <a:xfrm>
                <a:off x="2734130" y="3980636"/>
                <a:ext cx="1725120" cy="334440"/>
              </a:xfrm>
              <a:prstGeom prst="rect">
                <a:avLst/>
              </a:prstGeom>
            </p:spPr>
          </p:pic>
        </mc:Fallback>
      </mc:AlternateContent>
      <p:sp>
        <p:nvSpPr>
          <p:cNvPr id="8" name="TextBox 7">
            <a:extLst>
              <a:ext uri="{FF2B5EF4-FFF2-40B4-BE49-F238E27FC236}">
                <a16:creationId xmlns:a16="http://schemas.microsoft.com/office/drawing/2014/main" id="{9F818127-3E20-FAF6-F123-2015359EA885}"/>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Tree>
    <p:extLst>
      <p:ext uri="{BB962C8B-B14F-4D97-AF65-F5344CB8AC3E}">
        <p14:creationId xmlns:p14="http://schemas.microsoft.com/office/powerpoint/2010/main" val="11516237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3230196" y="190971"/>
            <a:ext cx="5139356" cy="584775"/>
          </a:xfrm>
          <a:prstGeom prst="rect">
            <a:avLst/>
          </a:prstGeom>
          <a:noFill/>
        </p:spPr>
        <p:txBody>
          <a:bodyPr wrap="none" rtlCol="0">
            <a:spAutoFit/>
          </a:bodyPr>
          <a:lstStyle/>
          <a:p>
            <a:pPr algn="ctr"/>
            <a:r>
              <a:rPr lang="en-US" sz="3200" b="1" u="sng"/>
              <a:t>SQL Set Operations on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276766" y="1055951"/>
            <a:ext cx="9313518" cy="338554"/>
          </a:xfrm>
          <a:prstGeom prst="rect">
            <a:avLst/>
          </a:prstGeom>
          <a:noFill/>
        </p:spPr>
        <p:txBody>
          <a:bodyPr wrap="square" rtlCol="0">
            <a:spAutoFit/>
          </a:bodyPr>
          <a:lstStyle/>
          <a:p>
            <a:r>
              <a:rPr lang="en-US" sz="1600"/>
              <a:t>Now let’s look at an INTERSECT example between majors, and larger_majors:</a:t>
            </a:r>
          </a:p>
        </p:txBody>
      </p:sp>
      <mc:AlternateContent xmlns:mc="http://schemas.openxmlformats.org/markup-compatibility/2006" xmlns:p14="http://schemas.microsoft.com/office/powerpoint/2010/main">
        <mc:Choice Requires="p14">
          <p:contentPart p14:bwMode="auto" r:id="rId2">
            <p14:nvContentPartPr>
              <p14:cNvPr id="6" name="Ink 5">
                <a:extLst>
                  <a:ext uri="{FF2B5EF4-FFF2-40B4-BE49-F238E27FC236}">
                    <a16:creationId xmlns:a16="http://schemas.microsoft.com/office/drawing/2014/main" id="{485975C3-AD80-071F-43B8-AE970E8093D5}"/>
                  </a:ext>
                </a:extLst>
              </p14:cNvPr>
              <p14:cNvContentPartPr/>
              <p14:nvPr/>
            </p14:nvContentPartPr>
            <p14:xfrm>
              <a:off x="4638046" y="4890271"/>
              <a:ext cx="757080" cy="232200"/>
            </p14:xfrm>
          </p:contentPart>
        </mc:Choice>
        <mc:Fallback xmlns="">
          <p:pic>
            <p:nvPicPr>
              <p:cNvPr id="6" name="Ink 5">
                <a:extLst>
                  <a:ext uri="{FF2B5EF4-FFF2-40B4-BE49-F238E27FC236}">
                    <a16:creationId xmlns:a16="http://schemas.microsoft.com/office/drawing/2014/main" id="{485975C3-AD80-071F-43B8-AE970E8093D5}"/>
                  </a:ext>
                </a:extLst>
              </p:cNvPr>
              <p:cNvPicPr/>
              <p:nvPr/>
            </p:nvPicPr>
            <p:blipFill>
              <a:blip r:embed="rId3"/>
              <a:stretch>
                <a:fillRect/>
              </a:stretch>
            </p:blipFill>
            <p:spPr>
              <a:xfrm>
                <a:off x="4629046" y="4881271"/>
                <a:ext cx="774720" cy="249840"/>
              </a:xfrm>
              <a:prstGeom prst="rect">
                <a:avLst/>
              </a:prstGeom>
            </p:spPr>
          </p:pic>
        </mc:Fallback>
      </mc:AlternateContent>
      <p:pic>
        <p:nvPicPr>
          <p:cNvPr id="3" name="Picture 2">
            <a:extLst>
              <a:ext uri="{FF2B5EF4-FFF2-40B4-BE49-F238E27FC236}">
                <a16:creationId xmlns:a16="http://schemas.microsoft.com/office/drawing/2014/main" id="{3062A5CA-8ED7-CF1A-D073-483C2F86E217}"/>
              </a:ext>
            </a:extLst>
          </p:cNvPr>
          <p:cNvPicPr>
            <a:picLocks noChangeAspect="1"/>
          </p:cNvPicPr>
          <p:nvPr/>
        </p:nvPicPr>
        <p:blipFill>
          <a:blip r:embed="rId4"/>
          <a:stretch>
            <a:fillRect/>
          </a:stretch>
        </p:blipFill>
        <p:spPr>
          <a:xfrm>
            <a:off x="571108" y="4415739"/>
            <a:ext cx="3419952" cy="1181265"/>
          </a:xfrm>
          <a:prstGeom prst="rect">
            <a:avLst/>
          </a:prstGeom>
        </p:spPr>
      </p:pic>
      <p:pic>
        <p:nvPicPr>
          <p:cNvPr id="8" name="Picture 7">
            <a:extLst>
              <a:ext uri="{FF2B5EF4-FFF2-40B4-BE49-F238E27FC236}">
                <a16:creationId xmlns:a16="http://schemas.microsoft.com/office/drawing/2014/main" id="{B23A53AD-DC21-39B4-0865-A9A4E2B76B59}"/>
              </a:ext>
            </a:extLst>
          </p:cNvPr>
          <p:cNvPicPr>
            <a:picLocks noChangeAspect="1"/>
          </p:cNvPicPr>
          <p:nvPr/>
        </p:nvPicPr>
        <p:blipFill>
          <a:blip r:embed="rId5"/>
          <a:stretch>
            <a:fillRect/>
          </a:stretch>
        </p:blipFill>
        <p:spPr>
          <a:xfrm>
            <a:off x="5902328" y="3918585"/>
            <a:ext cx="1409897" cy="1943371"/>
          </a:xfrm>
          <a:prstGeom prst="rect">
            <a:avLst/>
          </a:prstGeom>
        </p:spPr>
      </p:pic>
      <p:pic>
        <p:nvPicPr>
          <p:cNvPr id="12" name="Picture 11">
            <a:extLst>
              <a:ext uri="{FF2B5EF4-FFF2-40B4-BE49-F238E27FC236}">
                <a16:creationId xmlns:a16="http://schemas.microsoft.com/office/drawing/2014/main" id="{EEA186C8-12F7-BF0E-B4C8-D98624A0413B}"/>
              </a:ext>
            </a:extLst>
          </p:cNvPr>
          <p:cNvPicPr>
            <a:picLocks noChangeAspect="1"/>
          </p:cNvPicPr>
          <p:nvPr/>
        </p:nvPicPr>
        <p:blipFill>
          <a:blip r:embed="rId6"/>
          <a:stretch>
            <a:fillRect/>
          </a:stretch>
        </p:blipFill>
        <p:spPr>
          <a:xfrm>
            <a:off x="2314044" y="1567416"/>
            <a:ext cx="1486107" cy="2467319"/>
          </a:xfrm>
          <a:prstGeom prst="rect">
            <a:avLst/>
          </a:prstGeom>
        </p:spPr>
      </p:pic>
      <p:pic>
        <p:nvPicPr>
          <p:cNvPr id="13" name="Picture 12">
            <a:extLst>
              <a:ext uri="{FF2B5EF4-FFF2-40B4-BE49-F238E27FC236}">
                <a16:creationId xmlns:a16="http://schemas.microsoft.com/office/drawing/2014/main" id="{9E6F8C47-43CB-09B1-5BD9-8B767DFD97B0}"/>
              </a:ext>
            </a:extLst>
          </p:cNvPr>
          <p:cNvPicPr>
            <a:picLocks noChangeAspect="1"/>
          </p:cNvPicPr>
          <p:nvPr/>
        </p:nvPicPr>
        <p:blipFill>
          <a:blip r:embed="rId7"/>
          <a:stretch>
            <a:fillRect/>
          </a:stretch>
        </p:blipFill>
        <p:spPr>
          <a:xfrm>
            <a:off x="520788" y="1537201"/>
            <a:ext cx="1286054" cy="2238687"/>
          </a:xfrm>
          <a:prstGeom prst="rect">
            <a:avLst/>
          </a:prstGeom>
        </p:spPr>
      </p:pic>
    </p:spTree>
    <p:extLst>
      <p:ext uri="{BB962C8B-B14F-4D97-AF65-F5344CB8AC3E}">
        <p14:creationId xmlns:p14="http://schemas.microsoft.com/office/powerpoint/2010/main" val="18547702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14716" y="9660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12" name="TextBox 11">
            <a:extLst>
              <a:ext uri="{FF2B5EF4-FFF2-40B4-BE49-F238E27FC236}">
                <a16:creationId xmlns:a16="http://schemas.microsoft.com/office/drawing/2014/main" id="{96600A5D-EC07-42F7-BFD7-339BCA484658}"/>
              </a:ext>
            </a:extLst>
          </p:cNvPr>
          <p:cNvSpPr txBox="1"/>
          <p:nvPr/>
        </p:nvSpPr>
        <p:spPr>
          <a:xfrm>
            <a:off x="393850" y="2005735"/>
            <a:ext cx="5582154" cy="1477328"/>
          </a:xfrm>
          <a:prstGeom prst="rect">
            <a:avLst/>
          </a:prstGeom>
          <a:noFill/>
        </p:spPr>
        <p:txBody>
          <a:bodyPr wrap="square" rtlCol="0">
            <a:spAutoFit/>
          </a:bodyPr>
          <a:lstStyle/>
          <a:p>
            <a:r>
              <a:rPr lang="en-US"/>
              <a:t>SELECT tableA.col1, tableB.col2, tableA.col3, etc. </a:t>
            </a:r>
          </a:p>
          <a:p>
            <a:r>
              <a:rPr lang="en-US"/>
              <a:t>FROM tableA</a:t>
            </a:r>
          </a:p>
          <a:p>
            <a:r>
              <a:rPr lang="en-US"/>
              <a:t>INNER JOIN tableB </a:t>
            </a:r>
          </a:p>
          <a:p>
            <a:r>
              <a:rPr lang="en-US"/>
              <a:t>ON tableA.col_match = tableB.col_match</a:t>
            </a:r>
          </a:p>
          <a:p>
            <a:r>
              <a:rPr lang="en-US"/>
              <a:t>AND tableA.col_other_match = tableB.col_other_match;</a:t>
            </a:r>
          </a:p>
        </p:txBody>
      </p:sp>
      <p:sp>
        <p:nvSpPr>
          <p:cNvPr id="2" name="TextBox 1">
            <a:extLst>
              <a:ext uri="{FF2B5EF4-FFF2-40B4-BE49-F238E27FC236}">
                <a16:creationId xmlns:a16="http://schemas.microsoft.com/office/drawing/2014/main" id="{C5FF2B13-72F9-4904-94B3-A8CA26D7ADD2}"/>
              </a:ext>
            </a:extLst>
          </p:cNvPr>
          <p:cNvSpPr txBox="1"/>
          <p:nvPr/>
        </p:nvSpPr>
        <p:spPr>
          <a:xfrm>
            <a:off x="393850" y="1265627"/>
            <a:ext cx="9585892" cy="338554"/>
          </a:xfrm>
          <a:prstGeom prst="rect">
            <a:avLst/>
          </a:prstGeom>
          <a:noFill/>
        </p:spPr>
        <p:txBody>
          <a:bodyPr wrap="square" rtlCol="0">
            <a:spAutoFit/>
          </a:bodyPr>
          <a:lstStyle/>
          <a:p>
            <a:r>
              <a:rPr lang="en-US" sz="1600"/>
              <a:t>We can join multiple columns from two tables together, in the order we desire.  Below we’ll do an INNER JOIN.   </a:t>
            </a:r>
          </a:p>
        </p:txBody>
      </p:sp>
      <mc:AlternateContent xmlns:mc="http://schemas.openxmlformats.org/markup-compatibility/2006" xmlns:p14="http://schemas.microsoft.com/office/powerpoint/2010/main">
        <mc:Choice Requires="p14">
          <p:contentPart p14:bwMode="auto" r:id="rId3">
            <p14:nvContentPartPr>
              <p14:cNvPr id="15" name="Ink 14">
                <a:extLst>
                  <a:ext uri="{FF2B5EF4-FFF2-40B4-BE49-F238E27FC236}">
                    <a16:creationId xmlns:a16="http://schemas.microsoft.com/office/drawing/2014/main" id="{F5494090-E8FD-CDA9-4767-C4A09F9E8CC1}"/>
                  </a:ext>
                </a:extLst>
              </p14:cNvPr>
              <p14:cNvContentPartPr/>
              <p14:nvPr/>
            </p14:nvContentPartPr>
            <p14:xfrm>
              <a:off x="5789651" y="2562201"/>
              <a:ext cx="756720" cy="120600"/>
            </p14:xfrm>
          </p:contentPart>
        </mc:Choice>
        <mc:Fallback xmlns="">
          <p:pic>
            <p:nvPicPr>
              <p:cNvPr id="15" name="Ink 14">
                <a:extLst>
                  <a:ext uri="{FF2B5EF4-FFF2-40B4-BE49-F238E27FC236}">
                    <a16:creationId xmlns:a16="http://schemas.microsoft.com/office/drawing/2014/main" id="{F5494090-E8FD-CDA9-4767-C4A09F9E8CC1}"/>
                  </a:ext>
                </a:extLst>
              </p:cNvPr>
              <p:cNvPicPr/>
              <p:nvPr/>
            </p:nvPicPr>
            <p:blipFill>
              <a:blip r:embed="rId4"/>
              <a:stretch>
                <a:fillRect/>
              </a:stretch>
            </p:blipFill>
            <p:spPr>
              <a:xfrm>
                <a:off x="5780651" y="2553228"/>
                <a:ext cx="774360" cy="138188"/>
              </a:xfrm>
              <a:prstGeom prst="rect">
                <a:avLst/>
              </a:prstGeom>
            </p:spPr>
          </p:pic>
        </mc:Fallback>
      </mc:AlternateContent>
      <p:sp>
        <p:nvSpPr>
          <p:cNvPr id="21" name="TextBox 20">
            <a:extLst>
              <a:ext uri="{FF2B5EF4-FFF2-40B4-BE49-F238E27FC236}">
                <a16:creationId xmlns:a16="http://schemas.microsoft.com/office/drawing/2014/main" id="{FFDF4565-C1F9-FB20-BA53-2A946643D0BF}"/>
              </a:ext>
            </a:extLst>
          </p:cNvPr>
          <p:cNvSpPr txBox="1"/>
          <p:nvPr/>
        </p:nvSpPr>
        <p:spPr>
          <a:xfrm>
            <a:off x="6843252" y="2029671"/>
            <a:ext cx="5098920" cy="3785652"/>
          </a:xfrm>
          <a:prstGeom prst="rect">
            <a:avLst/>
          </a:prstGeom>
          <a:noFill/>
        </p:spPr>
        <p:txBody>
          <a:bodyPr wrap="square" rtlCol="0">
            <a:spAutoFit/>
          </a:bodyPr>
          <a:lstStyle/>
          <a:p>
            <a:r>
              <a:rPr lang="en-US" sz="1600">
                <a:solidFill>
                  <a:srgbClr val="FF0000"/>
                </a:solidFill>
              </a:rPr>
              <a:t>Will look to pair rows in TableA with rows in TableB.  Only those with common values of TableA.col_match and TableB.col_match will be paired.  If multiple rows in TableA and/or multiple rows in TableB have the same values in that column, then all possible pairs of such rows will be paired.  </a:t>
            </a:r>
            <a:r>
              <a:rPr lang="en-US" sz="1600">
                <a:solidFill>
                  <a:srgbClr val="0000FF"/>
                </a:solidFill>
              </a:rPr>
              <a:t>Note first it matches up the tables rows according to the ON, AND statements, and then it outputs only the columns listed in SELECT, in the precise order that they are listed.  Note the selected columns don’t have to include the columns in ON and AND that you’re matching w/r to. </a:t>
            </a:r>
            <a:r>
              <a:rPr lang="en-US" sz="1600">
                <a:solidFill>
                  <a:srgbClr val="FF0000"/>
                </a:solidFill>
              </a:rPr>
              <a:t> </a:t>
            </a:r>
            <a:r>
              <a:rPr lang="en-US" sz="1600"/>
              <a:t>If want to select all columns from a given table, can do table.*.   The AND keyword provides optional additional functionality to match on an additional column, if necessary to make the mapping between tableA and tableB one-to-one.  </a:t>
            </a:r>
            <a:endParaRPr lang="en-US" sz="1600">
              <a:solidFill>
                <a:srgbClr val="0000FF"/>
              </a:solidFill>
            </a:endParaRPr>
          </a:p>
        </p:txBody>
      </p:sp>
      <p:graphicFrame>
        <p:nvGraphicFramePr>
          <p:cNvPr id="11" name="Table 10">
            <a:extLst>
              <a:ext uri="{FF2B5EF4-FFF2-40B4-BE49-F238E27FC236}">
                <a16:creationId xmlns:a16="http://schemas.microsoft.com/office/drawing/2014/main" id="{0EF487F9-4FC6-DE76-5907-357444D83FD3}"/>
              </a:ext>
            </a:extLst>
          </p:cNvPr>
          <p:cNvGraphicFramePr>
            <a:graphicFrameLocks noGrp="1"/>
          </p:cNvGraphicFramePr>
          <p:nvPr/>
        </p:nvGraphicFramePr>
        <p:xfrm>
          <a:off x="522979" y="3908062"/>
          <a:ext cx="1975552" cy="2225040"/>
        </p:xfrm>
        <a:graphic>
          <a:graphicData uri="http://schemas.openxmlformats.org/drawingml/2006/table">
            <a:tbl>
              <a:tblPr firstRow="1" bandRow="1">
                <a:tableStyleId>{5C22544A-7EE6-4342-B048-85BDC9FD1C3A}</a:tableStyleId>
              </a:tblPr>
              <a:tblGrid>
                <a:gridCol w="1975552">
                  <a:extLst>
                    <a:ext uri="{9D8B030D-6E8A-4147-A177-3AD203B41FA5}">
                      <a16:colId xmlns:a16="http://schemas.microsoft.com/office/drawing/2014/main" val="11058882"/>
                    </a:ext>
                  </a:extLst>
                </a:gridCol>
              </a:tblGrid>
              <a:tr h="370840">
                <a:tc>
                  <a:txBody>
                    <a:bodyPr/>
                    <a:lstStyle/>
                    <a:p>
                      <a:r>
                        <a:rPr lang="en-US"/>
                        <a:t>TableA.col_match</a:t>
                      </a:r>
                    </a:p>
                  </a:txBody>
                  <a:tcPr/>
                </a:tc>
                <a:extLst>
                  <a:ext uri="{0D108BD9-81ED-4DB2-BD59-A6C34878D82A}">
                    <a16:rowId xmlns:a16="http://schemas.microsoft.com/office/drawing/2014/main" val="749110386"/>
                  </a:ext>
                </a:extLst>
              </a:tr>
              <a:tr h="370840">
                <a:tc>
                  <a:txBody>
                    <a:bodyPr/>
                    <a:lstStyle/>
                    <a:p>
                      <a:r>
                        <a:rPr lang="en-US"/>
                        <a:t>A</a:t>
                      </a:r>
                    </a:p>
                  </a:txBody>
                  <a:tcPr/>
                </a:tc>
                <a:extLst>
                  <a:ext uri="{0D108BD9-81ED-4DB2-BD59-A6C34878D82A}">
                    <a16:rowId xmlns:a16="http://schemas.microsoft.com/office/drawing/2014/main" val="4172388417"/>
                  </a:ext>
                </a:extLst>
              </a:tr>
              <a:tr h="370840">
                <a:tc>
                  <a:txBody>
                    <a:bodyPr/>
                    <a:lstStyle/>
                    <a:p>
                      <a:r>
                        <a:rPr lang="en-US"/>
                        <a:t>B</a:t>
                      </a:r>
                    </a:p>
                  </a:txBody>
                  <a:tcPr/>
                </a:tc>
                <a:extLst>
                  <a:ext uri="{0D108BD9-81ED-4DB2-BD59-A6C34878D82A}">
                    <a16:rowId xmlns:a16="http://schemas.microsoft.com/office/drawing/2014/main" val="3914590196"/>
                  </a:ext>
                </a:extLst>
              </a:tr>
              <a:tr h="370840">
                <a:tc>
                  <a:txBody>
                    <a:bodyPr/>
                    <a:lstStyle/>
                    <a:p>
                      <a:r>
                        <a:rPr lang="en-US"/>
                        <a:t>C</a:t>
                      </a:r>
                    </a:p>
                  </a:txBody>
                  <a:tcPr/>
                </a:tc>
                <a:extLst>
                  <a:ext uri="{0D108BD9-81ED-4DB2-BD59-A6C34878D82A}">
                    <a16:rowId xmlns:a16="http://schemas.microsoft.com/office/drawing/2014/main" val="68426737"/>
                  </a:ext>
                </a:extLst>
              </a:tr>
              <a:tr h="370840">
                <a:tc>
                  <a:txBody>
                    <a:bodyPr/>
                    <a:lstStyle/>
                    <a:p>
                      <a:r>
                        <a:rPr lang="en-US"/>
                        <a:t>A</a:t>
                      </a:r>
                    </a:p>
                  </a:txBody>
                  <a:tcPr/>
                </a:tc>
                <a:extLst>
                  <a:ext uri="{0D108BD9-81ED-4DB2-BD59-A6C34878D82A}">
                    <a16:rowId xmlns:a16="http://schemas.microsoft.com/office/drawing/2014/main" val="3159606682"/>
                  </a:ext>
                </a:extLst>
              </a:tr>
              <a:tr h="370840">
                <a:tc>
                  <a:txBody>
                    <a:bodyPr/>
                    <a:lstStyle/>
                    <a:p>
                      <a:r>
                        <a:rPr lang="en-US"/>
                        <a:t>C</a:t>
                      </a:r>
                    </a:p>
                  </a:txBody>
                  <a:tcPr/>
                </a:tc>
                <a:extLst>
                  <a:ext uri="{0D108BD9-81ED-4DB2-BD59-A6C34878D82A}">
                    <a16:rowId xmlns:a16="http://schemas.microsoft.com/office/drawing/2014/main" val="966201973"/>
                  </a:ext>
                </a:extLst>
              </a:tr>
            </a:tbl>
          </a:graphicData>
        </a:graphic>
      </p:graphicFrame>
      <p:graphicFrame>
        <p:nvGraphicFramePr>
          <p:cNvPr id="13" name="Table 12">
            <a:extLst>
              <a:ext uri="{FF2B5EF4-FFF2-40B4-BE49-F238E27FC236}">
                <a16:creationId xmlns:a16="http://schemas.microsoft.com/office/drawing/2014/main" id="{C78284F7-CF4D-99F0-A7DC-5BBF87559201}"/>
              </a:ext>
            </a:extLst>
          </p:cNvPr>
          <p:cNvGraphicFramePr>
            <a:graphicFrameLocks noGrp="1"/>
          </p:cNvGraphicFramePr>
          <p:nvPr/>
        </p:nvGraphicFramePr>
        <p:xfrm>
          <a:off x="3979017" y="3908062"/>
          <a:ext cx="1975552" cy="2225040"/>
        </p:xfrm>
        <a:graphic>
          <a:graphicData uri="http://schemas.openxmlformats.org/drawingml/2006/table">
            <a:tbl>
              <a:tblPr firstRow="1" bandRow="1">
                <a:tableStyleId>{5C22544A-7EE6-4342-B048-85BDC9FD1C3A}</a:tableStyleId>
              </a:tblPr>
              <a:tblGrid>
                <a:gridCol w="1975552">
                  <a:extLst>
                    <a:ext uri="{9D8B030D-6E8A-4147-A177-3AD203B41FA5}">
                      <a16:colId xmlns:a16="http://schemas.microsoft.com/office/drawing/2014/main" val="11058882"/>
                    </a:ext>
                  </a:extLst>
                </a:gridCol>
              </a:tblGrid>
              <a:tr h="370840">
                <a:tc>
                  <a:txBody>
                    <a:bodyPr/>
                    <a:lstStyle/>
                    <a:p>
                      <a:r>
                        <a:rPr lang="en-US"/>
                        <a:t>TableB.col_match</a:t>
                      </a:r>
                    </a:p>
                  </a:txBody>
                  <a:tcPr/>
                </a:tc>
                <a:extLst>
                  <a:ext uri="{0D108BD9-81ED-4DB2-BD59-A6C34878D82A}">
                    <a16:rowId xmlns:a16="http://schemas.microsoft.com/office/drawing/2014/main" val="749110386"/>
                  </a:ext>
                </a:extLst>
              </a:tr>
              <a:tr h="370840">
                <a:tc>
                  <a:txBody>
                    <a:bodyPr/>
                    <a:lstStyle/>
                    <a:p>
                      <a:r>
                        <a:rPr lang="en-US"/>
                        <a:t>B</a:t>
                      </a:r>
                    </a:p>
                  </a:txBody>
                  <a:tcPr/>
                </a:tc>
                <a:extLst>
                  <a:ext uri="{0D108BD9-81ED-4DB2-BD59-A6C34878D82A}">
                    <a16:rowId xmlns:a16="http://schemas.microsoft.com/office/drawing/2014/main" val="4172388417"/>
                  </a:ext>
                </a:extLst>
              </a:tr>
              <a:tr h="370840">
                <a:tc>
                  <a:txBody>
                    <a:bodyPr/>
                    <a:lstStyle/>
                    <a:p>
                      <a:r>
                        <a:rPr lang="en-US"/>
                        <a:t>B</a:t>
                      </a:r>
                    </a:p>
                  </a:txBody>
                  <a:tcPr/>
                </a:tc>
                <a:extLst>
                  <a:ext uri="{0D108BD9-81ED-4DB2-BD59-A6C34878D82A}">
                    <a16:rowId xmlns:a16="http://schemas.microsoft.com/office/drawing/2014/main" val="3914590196"/>
                  </a:ext>
                </a:extLst>
              </a:tr>
              <a:tr h="370840">
                <a:tc>
                  <a:txBody>
                    <a:bodyPr/>
                    <a:lstStyle/>
                    <a:p>
                      <a:r>
                        <a:rPr lang="en-US"/>
                        <a:t>C</a:t>
                      </a:r>
                    </a:p>
                  </a:txBody>
                  <a:tcPr/>
                </a:tc>
                <a:extLst>
                  <a:ext uri="{0D108BD9-81ED-4DB2-BD59-A6C34878D82A}">
                    <a16:rowId xmlns:a16="http://schemas.microsoft.com/office/drawing/2014/main" val="68426737"/>
                  </a:ext>
                </a:extLst>
              </a:tr>
              <a:tr h="370840">
                <a:tc>
                  <a:txBody>
                    <a:bodyPr/>
                    <a:lstStyle/>
                    <a:p>
                      <a:r>
                        <a:rPr lang="en-US"/>
                        <a:t>D</a:t>
                      </a:r>
                    </a:p>
                  </a:txBody>
                  <a:tcPr/>
                </a:tc>
                <a:extLst>
                  <a:ext uri="{0D108BD9-81ED-4DB2-BD59-A6C34878D82A}">
                    <a16:rowId xmlns:a16="http://schemas.microsoft.com/office/drawing/2014/main" val="3159606682"/>
                  </a:ext>
                </a:extLst>
              </a:tr>
              <a:tr h="370840">
                <a:tc>
                  <a:txBody>
                    <a:bodyPr/>
                    <a:lstStyle/>
                    <a:p>
                      <a:r>
                        <a:rPr lang="en-US"/>
                        <a:t>D</a:t>
                      </a:r>
                    </a:p>
                  </a:txBody>
                  <a:tcPr/>
                </a:tc>
                <a:extLst>
                  <a:ext uri="{0D108BD9-81ED-4DB2-BD59-A6C34878D82A}">
                    <a16:rowId xmlns:a16="http://schemas.microsoft.com/office/drawing/2014/main" val="966201973"/>
                  </a:ext>
                </a:extLst>
              </a:tr>
            </a:tbl>
          </a:graphicData>
        </a:graphic>
      </p:graphicFrame>
      <p:cxnSp>
        <p:nvCxnSpPr>
          <p:cNvPr id="14" name="Straight Connector 13">
            <a:extLst>
              <a:ext uri="{FF2B5EF4-FFF2-40B4-BE49-F238E27FC236}">
                <a16:creationId xmlns:a16="http://schemas.microsoft.com/office/drawing/2014/main" id="{40EDE798-250F-5AA5-F453-334990453718}"/>
              </a:ext>
            </a:extLst>
          </p:cNvPr>
          <p:cNvCxnSpPr>
            <a:cxnSpLocks/>
          </p:cNvCxnSpPr>
          <p:nvPr/>
        </p:nvCxnSpPr>
        <p:spPr>
          <a:xfrm flipV="1">
            <a:off x="2606686" y="4473678"/>
            <a:ext cx="1268361" cy="383458"/>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DF1A629B-EEA7-DAEF-7AA4-28BC21731D84}"/>
              </a:ext>
            </a:extLst>
          </p:cNvPr>
          <p:cNvCxnSpPr>
            <a:cxnSpLocks/>
          </p:cNvCxnSpPr>
          <p:nvPr/>
        </p:nvCxnSpPr>
        <p:spPr>
          <a:xfrm>
            <a:off x="2602501" y="4857136"/>
            <a:ext cx="1272546" cy="0"/>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E2654534-25EF-3C09-64B3-F67BFA93E741}"/>
              </a:ext>
            </a:extLst>
          </p:cNvPr>
          <p:cNvCxnSpPr>
            <a:cxnSpLocks/>
          </p:cNvCxnSpPr>
          <p:nvPr/>
        </p:nvCxnSpPr>
        <p:spPr>
          <a:xfrm>
            <a:off x="2602501" y="5201265"/>
            <a:ext cx="1272546" cy="0"/>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B55DE40C-CAE4-1C51-67C6-074F73BCA051}"/>
              </a:ext>
            </a:extLst>
          </p:cNvPr>
          <p:cNvCxnSpPr>
            <a:cxnSpLocks/>
          </p:cNvCxnSpPr>
          <p:nvPr/>
        </p:nvCxnSpPr>
        <p:spPr>
          <a:xfrm flipV="1">
            <a:off x="2602501" y="5201265"/>
            <a:ext cx="1272546" cy="740109"/>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690050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14716" y="96608"/>
            <a:ext cx="3277885" cy="584775"/>
          </a:xfrm>
          <a:prstGeom prst="rect">
            <a:avLst/>
          </a:prstGeom>
          <a:noFill/>
        </p:spPr>
        <p:txBody>
          <a:bodyPr wrap="none" rtlCol="0">
            <a:spAutoFit/>
          </a:bodyPr>
          <a:lstStyle/>
          <a:p>
            <a:pPr algn="ctr"/>
            <a:r>
              <a:rPr lang="en-US" sz="3200" b="1" u="sng"/>
              <a:t>SQL Joining Tables</a:t>
            </a:r>
            <a:endParaRPr lang="en-US" sz="1600" b="1" u="sng"/>
          </a:p>
        </p:txBody>
      </p:sp>
      <p:graphicFrame>
        <p:nvGraphicFramePr>
          <p:cNvPr id="11" name="Table 10">
            <a:extLst>
              <a:ext uri="{FF2B5EF4-FFF2-40B4-BE49-F238E27FC236}">
                <a16:creationId xmlns:a16="http://schemas.microsoft.com/office/drawing/2014/main" id="{0EF487F9-4FC6-DE76-5907-357444D83FD3}"/>
              </a:ext>
            </a:extLst>
          </p:cNvPr>
          <p:cNvGraphicFramePr>
            <a:graphicFrameLocks noGrp="1"/>
          </p:cNvGraphicFramePr>
          <p:nvPr/>
        </p:nvGraphicFramePr>
        <p:xfrm>
          <a:off x="473302" y="1584468"/>
          <a:ext cx="2155157" cy="2011680"/>
        </p:xfrm>
        <a:graphic>
          <a:graphicData uri="http://schemas.openxmlformats.org/drawingml/2006/table">
            <a:tbl>
              <a:tblPr firstRow="1" bandRow="1">
                <a:tableStyleId>{5C22544A-7EE6-4342-B048-85BDC9FD1C3A}</a:tableStyleId>
              </a:tblPr>
              <a:tblGrid>
                <a:gridCol w="864814">
                  <a:extLst>
                    <a:ext uri="{9D8B030D-6E8A-4147-A177-3AD203B41FA5}">
                      <a16:colId xmlns:a16="http://schemas.microsoft.com/office/drawing/2014/main" val="11058882"/>
                    </a:ext>
                  </a:extLst>
                </a:gridCol>
                <a:gridCol w="625688">
                  <a:extLst>
                    <a:ext uri="{9D8B030D-6E8A-4147-A177-3AD203B41FA5}">
                      <a16:colId xmlns:a16="http://schemas.microsoft.com/office/drawing/2014/main" val="768171850"/>
                    </a:ext>
                  </a:extLst>
                </a:gridCol>
                <a:gridCol w="664655">
                  <a:extLst>
                    <a:ext uri="{9D8B030D-6E8A-4147-A177-3AD203B41FA5}">
                      <a16:colId xmlns:a16="http://schemas.microsoft.com/office/drawing/2014/main" val="3366912073"/>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extLst>
                  <a:ext uri="{0D108BD9-81ED-4DB2-BD59-A6C34878D82A}">
                    <a16:rowId xmlns:a16="http://schemas.microsoft.com/office/drawing/2014/main" val="3914590196"/>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extLst>
                  <a:ext uri="{0D108BD9-81ED-4DB2-BD59-A6C34878D82A}">
                    <a16:rowId xmlns:a16="http://schemas.microsoft.com/office/drawing/2014/main" val="68426737"/>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graphicFrame>
        <p:nvGraphicFramePr>
          <p:cNvPr id="3" name="Table 2">
            <a:extLst>
              <a:ext uri="{FF2B5EF4-FFF2-40B4-BE49-F238E27FC236}">
                <a16:creationId xmlns:a16="http://schemas.microsoft.com/office/drawing/2014/main" id="{70FA544D-2A3D-3E7B-D49F-3634BD20700F}"/>
              </a:ext>
            </a:extLst>
          </p:cNvPr>
          <p:cNvGraphicFramePr>
            <a:graphicFrameLocks noGrp="1"/>
          </p:cNvGraphicFramePr>
          <p:nvPr/>
        </p:nvGraphicFramePr>
        <p:xfrm>
          <a:off x="3435000" y="1580075"/>
          <a:ext cx="2155156" cy="2011680"/>
        </p:xfrm>
        <a:graphic>
          <a:graphicData uri="http://schemas.openxmlformats.org/drawingml/2006/table">
            <a:tbl>
              <a:tblPr firstRow="1" bandRow="1">
                <a:tableStyleId>{5C22544A-7EE6-4342-B048-85BDC9FD1C3A}</a:tableStyleId>
              </a:tblPr>
              <a:tblGrid>
                <a:gridCol w="864815">
                  <a:extLst>
                    <a:ext uri="{9D8B030D-6E8A-4147-A177-3AD203B41FA5}">
                      <a16:colId xmlns:a16="http://schemas.microsoft.com/office/drawing/2014/main" val="2756776570"/>
                    </a:ext>
                  </a:extLst>
                </a:gridCol>
                <a:gridCol w="625686">
                  <a:extLst>
                    <a:ext uri="{9D8B030D-6E8A-4147-A177-3AD203B41FA5}">
                      <a16:colId xmlns:a16="http://schemas.microsoft.com/office/drawing/2014/main" val="1348182887"/>
                    </a:ext>
                  </a:extLst>
                </a:gridCol>
                <a:gridCol w="664655">
                  <a:extLst>
                    <a:ext uri="{9D8B030D-6E8A-4147-A177-3AD203B41FA5}">
                      <a16:colId xmlns:a16="http://schemas.microsoft.com/office/drawing/2014/main" val="1297816673"/>
                    </a:ext>
                  </a:extLst>
                </a:gridCol>
              </a:tblGrid>
              <a:tr h="335280">
                <a:tc>
                  <a:txBody>
                    <a:bodyPr/>
                    <a:lstStyle/>
                    <a:p>
                      <a:r>
                        <a:rPr lang="en-US" sz="1600"/>
                        <a:t>Name</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1495715885"/>
                  </a:ext>
                </a:extLst>
              </a:tr>
              <a:tr h="335280">
                <a:tc>
                  <a:txBody>
                    <a:bodyPr/>
                    <a:lstStyle/>
                    <a:p>
                      <a:r>
                        <a:rPr lang="en-US" sz="1600"/>
                        <a:t>Andrew</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72249829"/>
                  </a:ext>
                </a:extLst>
              </a:tr>
              <a:tr h="335280">
                <a:tc>
                  <a:txBody>
                    <a:bodyPr/>
                    <a:lstStyle/>
                    <a:p>
                      <a:r>
                        <a:rPr lang="en-US" sz="1600"/>
                        <a:t>John</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1218771519"/>
                  </a:ext>
                </a:extLst>
              </a:tr>
              <a:tr h="335280">
                <a:tc>
                  <a:txBody>
                    <a:bodyPr/>
                    <a:lstStyle/>
                    <a:p>
                      <a:r>
                        <a:rPr lang="en-US" sz="1600"/>
                        <a:t>Laurie</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1584626667"/>
                  </a:ext>
                </a:extLst>
              </a:tr>
              <a:tr h="33528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2750048888"/>
                  </a:ext>
                </a:extLst>
              </a:tr>
              <a:tr h="33528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2286077156"/>
                  </a:ext>
                </a:extLst>
              </a:tr>
            </a:tbl>
          </a:graphicData>
        </a:graphic>
      </p:graphicFrame>
      <p:graphicFrame>
        <p:nvGraphicFramePr>
          <p:cNvPr id="6" name="Table 5">
            <a:extLst>
              <a:ext uri="{FF2B5EF4-FFF2-40B4-BE49-F238E27FC236}">
                <a16:creationId xmlns:a16="http://schemas.microsoft.com/office/drawing/2014/main" id="{5F4C11B7-E27B-999B-0AB3-B71C1319F203}"/>
              </a:ext>
            </a:extLst>
          </p:cNvPr>
          <p:cNvGraphicFramePr>
            <a:graphicFrameLocks noGrp="1"/>
          </p:cNvGraphicFramePr>
          <p:nvPr/>
        </p:nvGraphicFramePr>
        <p:xfrm>
          <a:off x="7058209" y="1915355"/>
          <a:ext cx="4660489" cy="1341120"/>
        </p:xfrm>
        <a:graphic>
          <a:graphicData uri="http://schemas.openxmlformats.org/drawingml/2006/table">
            <a:tbl>
              <a:tblPr firstRow="1" bandRow="1">
                <a:tableStyleId>{5C22544A-7EE6-4342-B048-85BDC9FD1C3A}</a:tableStyleId>
              </a:tblPr>
              <a:tblGrid>
                <a:gridCol w="957686">
                  <a:extLst>
                    <a:ext uri="{9D8B030D-6E8A-4147-A177-3AD203B41FA5}">
                      <a16:colId xmlns:a16="http://schemas.microsoft.com/office/drawing/2014/main" val="11058882"/>
                    </a:ext>
                  </a:extLst>
                </a:gridCol>
                <a:gridCol w="699616">
                  <a:extLst>
                    <a:ext uri="{9D8B030D-6E8A-4147-A177-3AD203B41FA5}">
                      <a16:colId xmlns:a16="http://schemas.microsoft.com/office/drawing/2014/main" val="768171850"/>
                    </a:ext>
                  </a:extLst>
                </a:gridCol>
                <a:gridCol w="699616">
                  <a:extLst>
                    <a:ext uri="{9D8B030D-6E8A-4147-A177-3AD203B41FA5}">
                      <a16:colId xmlns:a16="http://schemas.microsoft.com/office/drawing/2014/main" val="3366912073"/>
                    </a:ext>
                  </a:extLst>
                </a:gridCol>
                <a:gridCol w="904339">
                  <a:extLst>
                    <a:ext uri="{9D8B030D-6E8A-4147-A177-3AD203B41FA5}">
                      <a16:colId xmlns:a16="http://schemas.microsoft.com/office/drawing/2014/main" val="2764928914"/>
                    </a:ext>
                  </a:extLst>
                </a:gridCol>
                <a:gridCol w="699616">
                  <a:extLst>
                    <a:ext uri="{9D8B030D-6E8A-4147-A177-3AD203B41FA5}">
                      <a16:colId xmlns:a16="http://schemas.microsoft.com/office/drawing/2014/main" val="1740902461"/>
                    </a:ext>
                  </a:extLst>
                </a:gridCol>
                <a:gridCol w="699616">
                  <a:extLst>
                    <a:ext uri="{9D8B030D-6E8A-4147-A177-3AD203B41FA5}">
                      <a16:colId xmlns:a16="http://schemas.microsoft.com/office/drawing/2014/main" val="3461365716"/>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tc>
                  <a:txBody>
                    <a:bodyPr/>
                    <a:lstStyle/>
                    <a:p>
                      <a:r>
                        <a:rPr lang="en-US" sz="1600"/>
                        <a:t>Name</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tc>
                  <a:txBody>
                    <a:bodyPr/>
                    <a:lstStyle/>
                    <a:p>
                      <a:r>
                        <a:rPr lang="en-US" sz="1600"/>
                        <a:t>Andrew</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4172388417"/>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cxnSp>
        <p:nvCxnSpPr>
          <p:cNvPr id="8" name="Straight Connector 7">
            <a:extLst>
              <a:ext uri="{FF2B5EF4-FFF2-40B4-BE49-F238E27FC236}">
                <a16:creationId xmlns:a16="http://schemas.microsoft.com/office/drawing/2014/main" id="{B4E09116-E006-4F4E-CE34-3C4CCC233EB7}"/>
              </a:ext>
            </a:extLst>
          </p:cNvPr>
          <p:cNvCxnSpPr>
            <a:cxnSpLocks/>
          </p:cNvCxnSpPr>
          <p:nvPr/>
        </p:nvCxnSpPr>
        <p:spPr>
          <a:xfrm>
            <a:off x="2759216" y="2089878"/>
            <a:ext cx="4472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DCF033-73C0-838E-6E19-4A64E3CE7185}"/>
              </a:ext>
            </a:extLst>
          </p:cNvPr>
          <p:cNvCxnSpPr>
            <a:cxnSpLocks/>
          </p:cNvCxnSpPr>
          <p:nvPr/>
        </p:nvCxnSpPr>
        <p:spPr>
          <a:xfrm>
            <a:off x="2759216" y="3082936"/>
            <a:ext cx="4472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55E12AA-D46E-C811-1872-1C53C058C643}"/>
              </a:ext>
            </a:extLst>
          </p:cNvPr>
          <p:cNvCxnSpPr>
            <a:cxnSpLocks/>
          </p:cNvCxnSpPr>
          <p:nvPr/>
        </p:nvCxnSpPr>
        <p:spPr>
          <a:xfrm>
            <a:off x="2768964" y="3441813"/>
            <a:ext cx="437535"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A0DD7FF-BB12-2E11-4DB4-09D18A564DA7}"/>
              </a:ext>
            </a:extLst>
          </p:cNvPr>
          <p:cNvSpPr txBox="1"/>
          <p:nvPr/>
        </p:nvSpPr>
        <p:spPr>
          <a:xfrm>
            <a:off x="1720645" y="4490447"/>
            <a:ext cx="3277885" cy="1200329"/>
          </a:xfrm>
          <a:prstGeom prst="rect">
            <a:avLst/>
          </a:prstGeom>
          <a:noFill/>
        </p:spPr>
        <p:txBody>
          <a:bodyPr wrap="square">
            <a:spAutoFit/>
          </a:bodyPr>
          <a:lstStyle/>
          <a:p>
            <a:r>
              <a:rPr lang="en-US"/>
              <a:t>SELECT tableA.*, tableB.* </a:t>
            </a:r>
          </a:p>
          <a:p>
            <a:r>
              <a:rPr lang="en-US"/>
              <a:t>FROM tableA</a:t>
            </a:r>
          </a:p>
          <a:p>
            <a:r>
              <a:rPr lang="en-US"/>
              <a:t>INNER JOIN tableB </a:t>
            </a:r>
          </a:p>
          <a:p>
            <a:r>
              <a:rPr lang="en-US"/>
              <a:t>ON tableA.Name= tableB.Name</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984D95CD-18D4-31A0-BF21-C31FB208AA4F}"/>
                  </a:ext>
                </a:extLst>
              </p14:cNvPr>
              <p14:cNvContentPartPr/>
              <p14:nvPr/>
            </p14:nvContentPartPr>
            <p14:xfrm>
              <a:off x="5969250" y="2473775"/>
              <a:ext cx="754920" cy="224280"/>
            </p14:xfrm>
          </p:contentPart>
        </mc:Choice>
        <mc:Fallback xmlns="">
          <p:pic>
            <p:nvPicPr>
              <p:cNvPr id="7" name="Ink 6">
                <a:extLst>
                  <a:ext uri="{FF2B5EF4-FFF2-40B4-BE49-F238E27FC236}">
                    <a16:creationId xmlns:a16="http://schemas.microsoft.com/office/drawing/2014/main" id="{984D95CD-18D4-31A0-BF21-C31FB208AA4F}"/>
                  </a:ext>
                </a:extLst>
              </p:cNvPr>
              <p:cNvPicPr/>
              <p:nvPr/>
            </p:nvPicPr>
            <p:blipFill>
              <a:blip r:embed="rId4"/>
              <a:stretch>
                <a:fillRect/>
              </a:stretch>
            </p:blipFill>
            <p:spPr>
              <a:xfrm>
                <a:off x="5960246" y="2464775"/>
                <a:ext cx="772568" cy="2419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69A6A7A2-64B9-6837-F4BF-398EC228056A}"/>
                  </a:ext>
                </a:extLst>
              </p14:cNvPr>
              <p14:cNvContentPartPr/>
              <p14:nvPr/>
            </p14:nvContentPartPr>
            <p14:xfrm>
              <a:off x="1966467" y="3928046"/>
              <a:ext cx="1907640" cy="277200"/>
            </p14:xfrm>
          </p:contentPart>
        </mc:Choice>
        <mc:Fallback xmlns="">
          <p:pic>
            <p:nvPicPr>
              <p:cNvPr id="10" name="Ink 9">
                <a:extLst>
                  <a:ext uri="{FF2B5EF4-FFF2-40B4-BE49-F238E27FC236}">
                    <a16:creationId xmlns:a16="http://schemas.microsoft.com/office/drawing/2014/main" id="{69A6A7A2-64B9-6837-F4BF-398EC228056A}"/>
                  </a:ext>
                </a:extLst>
              </p:cNvPr>
              <p:cNvPicPr/>
              <p:nvPr/>
            </p:nvPicPr>
            <p:blipFill>
              <a:blip r:embed="rId6"/>
              <a:stretch>
                <a:fillRect/>
              </a:stretch>
            </p:blipFill>
            <p:spPr>
              <a:xfrm>
                <a:off x="1957467" y="3919046"/>
                <a:ext cx="1925280" cy="294840"/>
              </a:xfrm>
              <a:prstGeom prst="rect">
                <a:avLst/>
              </a:prstGeom>
            </p:spPr>
          </p:pic>
        </mc:Fallback>
      </mc:AlternateContent>
    </p:spTree>
    <p:extLst>
      <p:ext uri="{BB962C8B-B14F-4D97-AF65-F5344CB8AC3E}">
        <p14:creationId xmlns:p14="http://schemas.microsoft.com/office/powerpoint/2010/main" val="2925779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14716" y="9660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24" name="TextBox 23">
            <a:extLst>
              <a:ext uri="{FF2B5EF4-FFF2-40B4-BE49-F238E27FC236}">
                <a16:creationId xmlns:a16="http://schemas.microsoft.com/office/drawing/2014/main" id="{6C312400-396F-4568-82D5-5C365BE7A9B3}"/>
              </a:ext>
            </a:extLst>
          </p:cNvPr>
          <p:cNvSpPr txBox="1"/>
          <p:nvPr/>
        </p:nvSpPr>
        <p:spPr>
          <a:xfrm>
            <a:off x="384486" y="1002611"/>
            <a:ext cx="8160215" cy="338554"/>
          </a:xfrm>
          <a:prstGeom prst="rect">
            <a:avLst/>
          </a:prstGeom>
          <a:noFill/>
        </p:spPr>
        <p:txBody>
          <a:bodyPr wrap="square" rtlCol="0">
            <a:spAutoFit/>
          </a:bodyPr>
          <a:lstStyle/>
          <a:p>
            <a:r>
              <a:rPr lang="en-US" sz="1600"/>
              <a:t>Here’s an example involving two tables: temp and humid.  </a:t>
            </a:r>
            <a:endParaRPr lang="en-US"/>
          </a:p>
        </p:txBody>
      </p:sp>
      <p:pic>
        <p:nvPicPr>
          <p:cNvPr id="2" name="Picture 1">
            <a:extLst>
              <a:ext uri="{FF2B5EF4-FFF2-40B4-BE49-F238E27FC236}">
                <a16:creationId xmlns:a16="http://schemas.microsoft.com/office/drawing/2014/main" id="{F9029CD0-3BDE-3944-6745-D592B8C9EF0F}"/>
              </a:ext>
            </a:extLst>
          </p:cNvPr>
          <p:cNvPicPr>
            <a:picLocks noChangeAspect="1"/>
          </p:cNvPicPr>
          <p:nvPr/>
        </p:nvPicPr>
        <p:blipFill>
          <a:blip r:embed="rId2"/>
          <a:stretch>
            <a:fillRect/>
          </a:stretch>
        </p:blipFill>
        <p:spPr>
          <a:xfrm>
            <a:off x="4464593" y="3429000"/>
            <a:ext cx="4358075" cy="1257468"/>
          </a:xfrm>
          <a:prstGeom prst="rect">
            <a:avLst/>
          </a:prstGeom>
        </p:spPr>
      </p:pic>
      <p:pic>
        <p:nvPicPr>
          <p:cNvPr id="3" name="Picture 2">
            <a:extLst>
              <a:ext uri="{FF2B5EF4-FFF2-40B4-BE49-F238E27FC236}">
                <a16:creationId xmlns:a16="http://schemas.microsoft.com/office/drawing/2014/main" id="{A798A167-04A7-C3F2-9138-6537BB440C3A}"/>
              </a:ext>
            </a:extLst>
          </p:cNvPr>
          <p:cNvPicPr>
            <a:picLocks noChangeAspect="1"/>
          </p:cNvPicPr>
          <p:nvPr/>
        </p:nvPicPr>
        <p:blipFill>
          <a:blip r:embed="rId3"/>
          <a:stretch>
            <a:fillRect/>
          </a:stretch>
        </p:blipFill>
        <p:spPr>
          <a:xfrm>
            <a:off x="482513" y="1547095"/>
            <a:ext cx="1837604" cy="1602013"/>
          </a:xfrm>
          <a:prstGeom prst="rect">
            <a:avLst/>
          </a:prstGeom>
        </p:spPr>
      </p:pic>
      <p:pic>
        <p:nvPicPr>
          <p:cNvPr id="5" name="Picture 4">
            <a:extLst>
              <a:ext uri="{FF2B5EF4-FFF2-40B4-BE49-F238E27FC236}">
                <a16:creationId xmlns:a16="http://schemas.microsoft.com/office/drawing/2014/main" id="{4E19D6CF-AFF9-27C3-74D2-EB8EF2E54B42}"/>
              </a:ext>
            </a:extLst>
          </p:cNvPr>
          <p:cNvPicPr>
            <a:picLocks noChangeAspect="1"/>
          </p:cNvPicPr>
          <p:nvPr/>
        </p:nvPicPr>
        <p:blipFill>
          <a:blip r:embed="rId4"/>
          <a:stretch>
            <a:fillRect/>
          </a:stretch>
        </p:blipFill>
        <p:spPr>
          <a:xfrm>
            <a:off x="2735592" y="1554239"/>
            <a:ext cx="1709337" cy="1587724"/>
          </a:xfrm>
          <a:prstGeom prst="rect">
            <a:avLst/>
          </a:prstGeom>
        </p:spPr>
      </p:pic>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B3A1EDBD-0B4D-E23A-EDAE-8C01BF939D8A}"/>
                  </a:ext>
                </a:extLst>
              </p14:cNvPr>
              <p14:cNvContentPartPr/>
              <p14:nvPr/>
            </p14:nvContentPartPr>
            <p14:xfrm>
              <a:off x="3100985" y="3957390"/>
              <a:ext cx="839520" cy="178560"/>
            </p14:xfrm>
          </p:contentPart>
        </mc:Choice>
        <mc:Fallback xmlns="">
          <p:pic>
            <p:nvPicPr>
              <p:cNvPr id="10" name="Ink 9">
                <a:extLst>
                  <a:ext uri="{FF2B5EF4-FFF2-40B4-BE49-F238E27FC236}">
                    <a16:creationId xmlns:a16="http://schemas.microsoft.com/office/drawing/2014/main" id="{B3A1EDBD-0B4D-E23A-EDAE-8C01BF939D8A}"/>
                  </a:ext>
                </a:extLst>
              </p:cNvPr>
              <p:cNvPicPr/>
              <p:nvPr/>
            </p:nvPicPr>
            <p:blipFill>
              <a:blip r:embed="rId6"/>
              <a:stretch>
                <a:fillRect/>
              </a:stretch>
            </p:blipFill>
            <p:spPr>
              <a:xfrm>
                <a:off x="3092345" y="3948390"/>
                <a:ext cx="857160" cy="196200"/>
              </a:xfrm>
              <a:prstGeom prst="rect">
                <a:avLst/>
              </a:prstGeom>
            </p:spPr>
          </p:pic>
        </mc:Fallback>
      </mc:AlternateContent>
      <p:pic>
        <p:nvPicPr>
          <p:cNvPr id="12" name="Picture 11">
            <a:extLst>
              <a:ext uri="{FF2B5EF4-FFF2-40B4-BE49-F238E27FC236}">
                <a16:creationId xmlns:a16="http://schemas.microsoft.com/office/drawing/2014/main" id="{E644583F-9BC6-8BC0-7348-FA88A7E09CF3}"/>
              </a:ext>
            </a:extLst>
          </p:cNvPr>
          <p:cNvPicPr>
            <a:picLocks noChangeAspect="1"/>
          </p:cNvPicPr>
          <p:nvPr/>
        </p:nvPicPr>
        <p:blipFill>
          <a:blip r:embed="rId7"/>
          <a:stretch>
            <a:fillRect/>
          </a:stretch>
        </p:blipFill>
        <p:spPr>
          <a:xfrm>
            <a:off x="502177" y="3645022"/>
            <a:ext cx="2353003" cy="714475"/>
          </a:xfrm>
          <a:prstGeom prst="rect">
            <a:avLst/>
          </a:prstGeom>
        </p:spPr>
      </p:pic>
      <p:pic>
        <p:nvPicPr>
          <p:cNvPr id="15" name="Picture 14">
            <a:extLst>
              <a:ext uri="{FF2B5EF4-FFF2-40B4-BE49-F238E27FC236}">
                <a16:creationId xmlns:a16="http://schemas.microsoft.com/office/drawing/2014/main" id="{25A2F342-E4DA-7D76-637D-DE524D43A892}"/>
              </a:ext>
            </a:extLst>
          </p:cNvPr>
          <p:cNvPicPr>
            <a:picLocks noChangeAspect="1"/>
          </p:cNvPicPr>
          <p:nvPr/>
        </p:nvPicPr>
        <p:blipFill>
          <a:blip r:embed="rId8"/>
          <a:stretch>
            <a:fillRect/>
          </a:stretch>
        </p:blipFill>
        <p:spPr>
          <a:xfrm>
            <a:off x="4464594" y="4989648"/>
            <a:ext cx="4358074" cy="1681330"/>
          </a:xfrm>
          <a:prstGeom prst="rect">
            <a:avLst/>
          </a:prstGeom>
        </p:spPr>
      </p:pic>
      <mc:AlternateContent xmlns:mc="http://schemas.openxmlformats.org/markup-compatibility/2006" xmlns:p14="http://schemas.microsoft.com/office/powerpoint/2010/main">
        <mc:Choice Requires="p14">
          <p:contentPart p14:bwMode="auto" r:id="rId9">
            <p14:nvContentPartPr>
              <p14:cNvPr id="16" name="Ink 15">
                <a:extLst>
                  <a:ext uri="{FF2B5EF4-FFF2-40B4-BE49-F238E27FC236}">
                    <a16:creationId xmlns:a16="http://schemas.microsoft.com/office/drawing/2014/main" id="{C7DAF9AB-3DC8-1E3F-D870-9300063EAD07}"/>
                  </a:ext>
                </a:extLst>
              </p14:cNvPr>
              <p14:cNvContentPartPr/>
              <p14:nvPr/>
            </p14:nvContentPartPr>
            <p14:xfrm>
              <a:off x="3191011" y="5431888"/>
              <a:ext cx="839520" cy="178560"/>
            </p14:xfrm>
          </p:contentPart>
        </mc:Choice>
        <mc:Fallback xmlns="">
          <p:pic>
            <p:nvPicPr>
              <p:cNvPr id="16" name="Ink 15">
                <a:extLst>
                  <a:ext uri="{FF2B5EF4-FFF2-40B4-BE49-F238E27FC236}">
                    <a16:creationId xmlns:a16="http://schemas.microsoft.com/office/drawing/2014/main" id="{C7DAF9AB-3DC8-1E3F-D870-9300063EAD07}"/>
                  </a:ext>
                </a:extLst>
              </p:cNvPr>
              <p:cNvPicPr/>
              <p:nvPr/>
            </p:nvPicPr>
            <p:blipFill>
              <a:blip r:embed="rId6"/>
              <a:stretch>
                <a:fillRect/>
              </a:stretch>
            </p:blipFill>
            <p:spPr>
              <a:xfrm>
                <a:off x="3182371" y="5422888"/>
                <a:ext cx="857160" cy="196200"/>
              </a:xfrm>
              <a:prstGeom prst="rect">
                <a:avLst/>
              </a:prstGeom>
            </p:spPr>
          </p:pic>
        </mc:Fallback>
      </mc:AlternateContent>
      <p:pic>
        <p:nvPicPr>
          <p:cNvPr id="21" name="Picture 20">
            <a:extLst>
              <a:ext uri="{FF2B5EF4-FFF2-40B4-BE49-F238E27FC236}">
                <a16:creationId xmlns:a16="http://schemas.microsoft.com/office/drawing/2014/main" id="{1323F067-DA2C-A46F-8356-B665E6018FF0}"/>
              </a:ext>
            </a:extLst>
          </p:cNvPr>
          <p:cNvPicPr>
            <a:picLocks noChangeAspect="1"/>
          </p:cNvPicPr>
          <p:nvPr/>
        </p:nvPicPr>
        <p:blipFill>
          <a:blip r:embed="rId10"/>
          <a:stretch>
            <a:fillRect/>
          </a:stretch>
        </p:blipFill>
        <p:spPr>
          <a:xfrm>
            <a:off x="506661" y="5159167"/>
            <a:ext cx="2467319" cy="724001"/>
          </a:xfrm>
          <a:prstGeom prst="rect">
            <a:avLst/>
          </a:prstGeom>
        </p:spPr>
      </p:pic>
      <p:sp>
        <p:nvSpPr>
          <p:cNvPr id="23" name="TextBox 22">
            <a:extLst>
              <a:ext uri="{FF2B5EF4-FFF2-40B4-BE49-F238E27FC236}">
                <a16:creationId xmlns:a16="http://schemas.microsoft.com/office/drawing/2014/main" id="{C3B9059B-7E49-B594-A4C6-9C003542C686}"/>
              </a:ext>
            </a:extLst>
          </p:cNvPr>
          <p:cNvSpPr txBox="1"/>
          <p:nvPr/>
        </p:nvSpPr>
        <p:spPr>
          <a:xfrm>
            <a:off x="9124335" y="5159167"/>
            <a:ext cx="1504336" cy="1384995"/>
          </a:xfrm>
          <a:prstGeom prst="rect">
            <a:avLst/>
          </a:prstGeom>
          <a:noFill/>
        </p:spPr>
        <p:txBody>
          <a:bodyPr wrap="square" rtlCol="0">
            <a:spAutoFit/>
          </a:bodyPr>
          <a:lstStyle/>
          <a:p>
            <a:r>
              <a:rPr lang="en-US" sz="1400"/>
              <a:t>note since we matched on state, we get temp’s one FL row paired with humid’s three FL rows.</a:t>
            </a:r>
            <a:endParaRPr lang="en-US"/>
          </a:p>
        </p:txBody>
      </p:sp>
    </p:spTree>
    <p:extLst>
      <p:ext uri="{BB962C8B-B14F-4D97-AF65-F5344CB8AC3E}">
        <p14:creationId xmlns:p14="http://schemas.microsoft.com/office/powerpoint/2010/main" val="18952237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14716" y="9660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24" name="TextBox 23">
            <a:extLst>
              <a:ext uri="{FF2B5EF4-FFF2-40B4-BE49-F238E27FC236}">
                <a16:creationId xmlns:a16="http://schemas.microsoft.com/office/drawing/2014/main" id="{6C312400-396F-4568-82D5-5C365BE7A9B3}"/>
              </a:ext>
            </a:extLst>
          </p:cNvPr>
          <p:cNvSpPr txBox="1"/>
          <p:nvPr/>
        </p:nvSpPr>
        <p:spPr>
          <a:xfrm>
            <a:off x="384486" y="1002611"/>
            <a:ext cx="8160215" cy="338554"/>
          </a:xfrm>
          <a:prstGeom prst="rect">
            <a:avLst/>
          </a:prstGeom>
          <a:noFill/>
        </p:spPr>
        <p:txBody>
          <a:bodyPr wrap="square" rtlCol="0">
            <a:spAutoFit/>
          </a:bodyPr>
          <a:lstStyle/>
          <a:p>
            <a:r>
              <a:rPr lang="en-US" sz="1600"/>
              <a:t>Here’s an example involving two tables: temp and humid.  </a:t>
            </a:r>
            <a:endParaRPr lang="en-US"/>
          </a:p>
        </p:txBody>
      </p:sp>
      <p:pic>
        <p:nvPicPr>
          <p:cNvPr id="3" name="Picture 2">
            <a:extLst>
              <a:ext uri="{FF2B5EF4-FFF2-40B4-BE49-F238E27FC236}">
                <a16:creationId xmlns:a16="http://schemas.microsoft.com/office/drawing/2014/main" id="{A798A167-04A7-C3F2-9138-6537BB440C3A}"/>
              </a:ext>
            </a:extLst>
          </p:cNvPr>
          <p:cNvPicPr>
            <a:picLocks noChangeAspect="1"/>
          </p:cNvPicPr>
          <p:nvPr/>
        </p:nvPicPr>
        <p:blipFill>
          <a:blip r:embed="rId2"/>
          <a:stretch>
            <a:fillRect/>
          </a:stretch>
        </p:blipFill>
        <p:spPr>
          <a:xfrm>
            <a:off x="482513" y="1547095"/>
            <a:ext cx="1837604" cy="1602013"/>
          </a:xfrm>
          <a:prstGeom prst="rect">
            <a:avLst/>
          </a:prstGeom>
        </p:spPr>
      </p:pic>
      <p:pic>
        <p:nvPicPr>
          <p:cNvPr id="5" name="Picture 4">
            <a:extLst>
              <a:ext uri="{FF2B5EF4-FFF2-40B4-BE49-F238E27FC236}">
                <a16:creationId xmlns:a16="http://schemas.microsoft.com/office/drawing/2014/main" id="{4E19D6CF-AFF9-27C3-74D2-EB8EF2E54B42}"/>
              </a:ext>
            </a:extLst>
          </p:cNvPr>
          <p:cNvPicPr>
            <a:picLocks noChangeAspect="1"/>
          </p:cNvPicPr>
          <p:nvPr/>
        </p:nvPicPr>
        <p:blipFill>
          <a:blip r:embed="rId3"/>
          <a:stretch>
            <a:fillRect/>
          </a:stretch>
        </p:blipFill>
        <p:spPr>
          <a:xfrm>
            <a:off x="2735592" y="1554239"/>
            <a:ext cx="1709337" cy="1587724"/>
          </a:xfrm>
          <a:prstGeom prst="rect">
            <a:avLst/>
          </a:prstGeom>
        </p:spPr>
      </p:pic>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B3A1EDBD-0B4D-E23A-EDAE-8C01BF939D8A}"/>
                  </a:ext>
                </a:extLst>
              </p14:cNvPr>
              <p14:cNvContentPartPr/>
              <p14:nvPr/>
            </p14:nvContentPartPr>
            <p14:xfrm>
              <a:off x="6310387" y="4053973"/>
              <a:ext cx="839520" cy="178560"/>
            </p14:xfrm>
          </p:contentPart>
        </mc:Choice>
        <mc:Fallback xmlns="">
          <p:pic>
            <p:nvPicPr>
              <p:cNvPr id="10" name="Ink 9">
                <a:extLst>
                  <a:ext uri="{FF2B5EF4-FFF2-40B4-BE49-F238E27FC236}">
                    <a16:creationId xmlns:a16="http://schemas.microsoft.com/office/drawing/2014/main" id="{B3A1EDBD-0B4D-E23A-EDAE-8C01BF939D8A}"/>
                  </a:ext>
                </a:extLst>
              </p:cNvPr>
              <p:cNvPicPr/>
              <p:nvPr/>
            </p:nvPicPr>
            <p:blipFill>
              <a:blip r:embed="rId5"/>
              <a:stretch>
                <a:fillRect/>
              </a:stretch>
            </p:blipFill>
            <p:spPr>
              <a:xfrm>
                <a:off x="6301387" y="4044973"/>
                <a:ext cx="857160" cy="196200"/>
              </a:xfrm>
              <a:prstGeom prst="rect">
                <a:avLst/>
              </a:prstGeom>
            </p:spPr>
          </p:pic>
        </mc:Fallback>
      </mc:AlternateContent>
      <p:sp>
        <p:nvSpPr>
          <p:cNvPr id="23" name="TextBox 22">
            <a:extLst>
              <a:ext uri="{FF2B5EF4-FFF2-40B4-BE49-F238E27FC236}">
                <a16:creationId xmlns:a16="http://schemas.microsoft.com/office/drawing/2014/main" id="{C3B9059B-7E49-B594-A4C6-9C003542C686}"/>
              </a:ext>
            </a:extLst>
          </p:cNvPr>
          <p:cNvSpPr txBox="1"/>
          <p:nvPr/>
        </p:nvSpPr>
        <p:spPr>
          <a:xfrm>
            <a:off x="7475150" y="2017744"/>
            <a:ext cx="3940102" cy="954107"/>
          </a:xfrm>
          <a:prstGeom prst="rect">
            <a:avLst/>
          </a:prstGeom>
          <a:noFill/>
        </p:spPr>
        <p:txBody>
          <a:bodyPr wrap="square" rtlCol="0">
            <a:spAutoFit/>
          </a:bodyPr>
          <a:lstStyle/>
          <a:p>
            <a:r>
              <a:rPr lang="en-US" sz="1400"/>
              <a:t>Here we included only temp.city, and not humid.city, so we don’t get two city columns in the table. And in the second table, including AND temp.state = humid.state doesn’t change anything.  </a:t>
            </a:r>
            <a:endParaRPr lang="en-US"/>
          </a:p>
        </p:txBody>
      </p:sp>
      <p:pic>
        <p:nvPicPr>
          <p:cNvPr id="6" name="Picture 5">
            <a:extLst>
              <a:ext uri="{FF2B5EF4-FFF2-40B4-BE49-F238E27FC236}">
                <a16:creationId xmlns:a16="http://schemas.microsoft.com/office/drawing/2014/main" id="{A8512A5D-BF5F-D928-6E31-36C36D01D5DA}"/>
              </a:ext>
            </a:extLst>
          </p:cNvPr>
          <p:cNvPicPr>
            <a:picLocks noChangeAspect="1"/>
          </p:cNvPicPr>
          <p:nvPr/>
        </p:nvPicPr>
        <p:blipFill>
          <a:blip r:embed="rId6"/>
          <a:stretch>
            <a:fillRect/>
          </a:stretch>
        </p:blipFill>
        <p:spPr>
          <a:xfrm>
            <a:off x="482513" y="3644314"/>
            <a:ext cx="5449060" cy="952633"/>
          </a:xfrm>
          <a:prstGeom prst="rect">
            <a:avLst/>
          </a:prstGeom>
        </p:spPr>
      </p:pic>
      <p:pic>
        <p:nvPicPr>
          <p:cNvPr id="7" name="Picture 6">
            <a:extLst>
              <a:ext uri="{FF2B5EF4-FFF2-40B4-BE49-F238E27FC236}">
                <a16:creationId xmlns:a16="http://schemas.microsoft.com/office/drawing/2014/main" id="{A7E85889-8EF4-43BC-B642-A3A8ED0C6AAA}"/>
              </a:ext>
            </a:extLst>
          </p:cNvPr>
          <p:cNvPicPr>
            <a:picLocks noChangeAspect="1"/>
          </p:cNvPicPr>
          <p:nvPr/>
        </p:nvPicPr>
        <p:blipFill>
          <a:blip r:embed="rId7"/>
          <a:stretch>
            <a:fillRect/>
          </a:stretch>
        </p:blipFill>
        <p:spPr>
          <a:xfrm>
            <a:off x="7543436" y="3368077"/>
            <a:ext cx="3362794" cy="1371791"/>
          </a:xfrm>
          <a:prstGeom prst="rect">
            <a:avLst/>
          </a:prstGeom>
        </p:spPr>
      </p:pic>
      <p:pic>
        <p:nvPicPr>
          <p:cNvPr id="8" name="Picture 7">
            <a:extLst>
              <a:ext uri="{FF2B5EF4-FFF2-40B4-BE49-F238E27FC236}">
                <a16:creationId xmlns:a16="http://schemas.microsoft.com/office/drawing/2014/main" id="{B5EAF640-2F72-4409-85ED-2B8ABD555F2F}"/>
              </a:ext>
            </a:extLst>
          </p:cNvPr>
          <p:cNvPicPr>
            <a:picLocks noChangeAspect="1"/>
          </p:cNvPicPr>
          <p:nvPr/>
        </p:nvPicPr>
        <p:blipFill>
          <a:blip r:embed="rId8"/>
          <a:stretch>
            <a:fillRect/>
          </a:stretch>
        </p:blipFill>
        <p:spPr>
          <a:xfrm>
            <a:off x="482513" y="5235074"/>
            <a:ext cx="5430008" cy="1238423"/>
          </a:xfrm>
          <a:prstGeom prst="rect">
            <a:avLst/>
          </a:prstGeom>
        </p:spPr>
      </p:pic>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4FE54333-1DC1-3E5C-F77B-C4EE5F191444}"/>
                  </a:ext>
                </a:extLst>
              </p14:cNvPr>
              <p14:cNvContentPartPr/>
              <p14:nvPr/>
            </p14:nvContentPartPr>
            <p14:xfrm>
              <a:off x="6190902" y="5854285"/>
              <a:ext cx="839520" cy="178560"/>
            </p14:xfrm>
          </p:contentPart>
        </mc:Choice>
        <mc:Fallback xmlns="">
          <p:pic>
            <p:nvPicPr>
              <p:cNvPr id="9" name="Ink 8">
                <a:extLst>
                  <a:ext uri="{FF2B5EF4-FFF2-40B4-BE49-F238E27FC236}">
                    <a16:creationId xmlns:a16="http://schemas.microsoft.com/office/drawing/2014/main" id="{4FE54333-1DC1-3E5C-F77B-C4EE5F191444}"/>
                  </a:ext>
                </a:extLst>
              </p:cNvPr>
              <p:cNvPicPr/>
              <p:nvPr/>
            </p:nvPicPr>
            <p:blipFill>
              <a:blip r:embed="rId5"/>
              <a:stretch>
                <a:fillRect/>
              </a:stretch>
            </p:blipFill>
            <p:spPr>
              <a:xfrm>
                <a:off x="6181902" y="5845285"/>
                <a:ext cx="857160" cy="196200"/>
              </a:xfrm>
              <a:prstGeom prst="rect">
                <a:avLst/>
              </a:prstGeom>
            </p:spPr>
          </p:pic>
        </mc:Fallback>
      </mc:AlternateContent>
      <p:pic>
        <p:nvPicPr>
          <p:cNvPr id="11" name="Picture 10">
            <a:extLst>
              <a:ext uri="{FF2B5EF4-FFF2-40B4-BE49-F238E27FC236}">
                <a16:creationId xmlns:a16="http://schemas.microsoft.com/office/drawing/2014/main" id="{2440C2F2-7E8D-67C2-7008-0717B0A65ADC}"/>
              </a:ext>
            </a:extLst>
          </p:cNvPr>
          <p:cNvPicPr>
            <a:picLocks noChangeAspect="1"/>
          </p:cNvPicPr>
          <p:nvPr/>
        </p:nvPicPr>
        <p:blipFill>
          <a:blip r:embed="rId7"/>
          <a:stretch>
            <a:fillRect/>
          </a:stretch>
        </p:blipFill>
        <p:spPr>
          <a:xfrm>
            <a:off x="7423951" y="5235074"/>
            <a:ext cx="3362794" cy="1371791"/>
          </a:xfrm>
          <a:prstGeom prst="rect">
            <a:avLst/>
          </a:prstGeom>
        </p:spPr>
      </p:pic>
    </p:spTree>
    <p:extLst>
      <p:ext uri="{BB962C8B-B14F-4D97-AF65-F5344CB8AC3E}">
        <p14:creationId xmlns:p14="http://schemas.microsoft.com/office/powerpoint/2010/main" val="37651940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14716" y="9660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12" name="TextBox 11">
            <a:extLst>
              <a:ext uri="{FF2B5EF4-FFF2-40B4-BE49-F238E27FC236}">
                <a16:creationId xmlns:a16="http://schemas.microsoft.com/office/drawing/2014/main" id="{96600A5D-EC07-42F7-BFD7-339BCA484658}"/>
              </a:ext>
            </a:extLst>
          </p:cNvPr>
          <p:cNvSpPr txBox="1"/>
          <p:nvPr/>
        </p:nvSpPr>
        <p:spPr>
          <a:xfrm>
            <a:off x="285695" y="1968680"/>
            <a:ext cx="5731647" cy="1754326"/>
          </a:xfrm>
          <a:prstGeom prst="rect">
            <a:avLst/>
          </a:prstGeom>
          <a:noFill/>
        </p:spPr>
        <p:txBody>
          <a:bodyPr wrap="square" rtlCol="0">
            <a:spAutoFit/>
          </a:bodyPr>
          <a:lstStyle/>
          <a:p>
            <a:r>
              <a:rPr lang="en-US"/>
              <a:t>SELECT tableA.col1, tableB.col2, tableA.col3, tableC.col1. </a:t>
            </a:r>
          </a:p>
          <a:p>
            <a:r>
              <a:rPr lang="en-US"/>
              <a:t>FROM tableA </a:t>
            </a:r>
          </a:p>
          <a:p>
            <a:r>
              <a:rPr lang="en-US"/>
              <a:t>INNER JOIN tableB </a:t>
            </a:r>
          </a:p>
          <a:p>
            <a:r>
              <a:rPr lang="en-US"/>
              <a:t>ON tableA.col_match = tableB.col_match</a:t>
            </a:r>
          </a:p>
          <a:p>
            <a:r>
              <a:rPr lang="en-US"/>
              <a:t>INNER JOIN tableC</a:t>
            </a:r>
          </a:p>
          <a:p>
            <a:r>
              <a:rPr lang="en-US"/>
              <a:t>ON tableA.col_new_match = tableC.col_new_match;</a:t>
            </a:r>
          </a:p>
        </p:txBody>
      </p:sp>
      <p:sp>
        <p:nvSpPr>
          <p:cNvPr id="2" name="TextBox 1">
            <a:extLst>
              <a:ext uri="{FF2B5EF4-FFF2-40B4-BE49-F238E27FC236}">
                <a16:creationId xmlns:a16="http://schemas.microsoft.com/office/drawing/2014/main" id="{C5FF2B13-72F9-4904-94B3-A8CA26D7ADD2}"/>
              </a:ext>
            </a:extLst>
          </p:cNvPr>
          <p:cNvSpPr txBox="1"/>
          <p:nvPr/>
        </p:nvSpPr>
        <p:spPr>
          <a:xfrm>
            <a:off x="285695" y="1240424"/>
            <a:ext cx="11660499" cy="338554"/>
          </a:xfrm>
          <a:prstGeom prst="rect">
            <a:avLst/>
          </a:prstGeom>
          <a:noFill/>
        </p:spPr>
        <p:txBody>
          <a:bodyPr wrap="square" rtlCol="0">
            <a:spAutoFit/>
          </a:bodyPr>
          <a:lstStyle/>
          <a:p>
            <a:r>
              <a:rPr lang="en-US" sz="1600"/>
              <a:t>We can do </a:t>
            </a:r>
            <a:r>
              <a:rPr lang="en-US" sz="1600" b="1"/>
              <a:t>multiple</a:t>
            </a:r>
            <a:r>
              <a:rPr lang="en-US" sz="1600"/>
              <a:t> inner joins too.  Leaving out the optional AND statement for clarity.  We can do likewise for the other join types ahead.   </a:t>
            </a:r>
          </a:p>
        </p:txBody>
      </p:sp>
      <p:sp>
        <p:nvSpPr>
          <p:cNvPr id="5" name="TextBox 4">
            <a:extLst>
              <a:ext uri="{FF2B5EF4-FFF2-40B4-BE49-F238E27FC236}">
                <a16:creationId xmlns:a16="http://schemas.microsoft.com/office/drawing/2014/main" id="{41C9F728-F50C-A2E7-5F30-AB905FBF4B0E}"/>
              </a:ext>
            </a:extLst>
          </p:cNvPr>
          <p:cNvSpPr txBox="1"/>
          <p:nvPr/>
        </p:nvSpPr>
        <p:spPr>
          <a:xfrm>
            <a:off x="2466882" y="4163857"/>
            <a:ext cx="3963415" cy="369332"/>
          </a:xfrm>
          <a:prstGeom prst="rect">
            <a:avLst/>
          </a:prstGeom>
          <a:noFill/>
        </p:spPr>
        <p:txBody>
          <a:bodyPr wrap="square" rtlCol="0">
            <a:spAutoFit/>
          </a:bodyPr>
          <a:lstStyle/>
          <a:p>
            <a:r>
              <a:rPr lang="en-US"/>
              <a:t>or could be tableB.col_new_match, etc.</a:t>
            </a:r>
          </a:p>
        </p:txBody>
      </p:sp>
      <mc:AlternateContent xmlns:mc="http://schemas.openxmlformats.org/markup-compatibility/2006" xmlns:p14="http://schemas.microsoft.com/office/powerpoint/2010/main">
        <mc:Choice Requires="p14">
          <p:contentPart p14:bwMode="auto" r:id="rId2">
            <p14:nvContentPartPr>
              <p14:cNvPr id="31" name="Ink 30">
                <a:extLst>
                  <a:ext uri="{FF2B5EF4-FFF2-40B4-BE49-F238E27FC236}">
                    <a16:creationId xmlns:a16="http://schemas.microsoft.com/office/drawing/2014/main" id="{9C7DBA89-D52A-E7F2-B8FB-87C240E131A0}"/>
                  </a:ext>
                </a:extLst>
              </p14:cNvPr>
              <p14:cNvContentPartPr/>
              <p14:nvPr/>
            </p14:nvContentPartPr>
            <p14:xfrm rot="1884778">
              <a:off x="1268291" y="4005344"/>
              <a:ext cx="1100520" cy="60840"/>
            </p14:xfrm>
          </p:contentPart>
        </mc:Choice>
        <mc:Fallback xmlns="">
          <p:pic>
            <p:nvPicPr>
              <p:cNvPr id="31" name="Ink 30">
                <a:extLst>
                  <a:ext uri="{FF2B5EF4-FFF2-40B4-BE49-F238E27FC236}">
                    <a16:creationId xmlns:a16="http://schemas.microsoft.com/office/drawing/2014/main" id="{9C7DBA89-D52A-E7F2-B8FB-87C240E131A0}"/>
                  </a:ext>
                </a:extLst>
              </p:cNvPr>
              <p:cNvPicPr/>
              <p:nvPr/>
            </p:nvPicPr>
            <p:blipFill>
              <a:blip r:embed="rId3"/>
              <a:stretch>
                <a:fillRect/>
              </a:stretch>
            </p:blipFill>
            <p:spPr>
              <a:xfrm rot="1884778">
                <a:off x="1259291" y="3996344"/>
                <a:ext cx="1118160" cy="78480"/>
              </a:xfrm>
              <a:prstGeom prst="rect">
                <a:avLst/>
              </a:prstGeom>
            </p:spPr>
          </p:pic>
        </mc:Fallback>
      </mc:AlternateContent>
    </p:spTree>
    <p:extLst>
      <p:ext uri="{BB962C8B-B14F-4D97-AF65-F5344CB8AC3E}">
        <p14:creationId xmlns:p14="http://schemas.microsoft.com/office/powerpoint/2010/main" val="30359099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14716" y="96608"/>
            <a:ext cx="3277885" cy="584775"/>
          </a:xfrm>
          <a:prstGeom prst="rect">
            <a:avLst/>
          </a:prstGeom>
          <a:noFill/>
        </p:spPr>
        <p:txBody>
          <a:bodyPr wrap="none" rtlCol="0">
            <a:spAutoFit/>
          </a:bodyPr>
          <a:lstStyle/>
          <a:p>
            <a:pPr algn="ctr"/>
            <a:r>
              <a:rPr lang="en-US" sz="3200" b="1" u="sng"/>
              <a:t>SQL Joining Tables</a:t>
            </a:r>
            <a:endParaRPr lang="en-US" sz="1600" b="1" u="sng"/>
          </a:p>
        </p:txBody>
      </p:sp>
      <p:pic>
        <p:nvPicPr>
          <p:cNvPr id="16" name="Picture 15">
            <a:extLst>
              <a:ext uri="{FF2B5EF4-FFF2-40B4-BE49-F238E27FC236}">
                <a16:creationId xmlns:a16="http://schemas.microsoft.com/office/drawing/2014/main" id="{78F213F7-1555-622B-74B1-9162AA4EE32F}"/>
              </a:ext>
            </a:extLst>
          </p:cNvPr>
          <p:cNvPicPr>
            <a:picLocks noChangeAspect="1"/>
          </p:cNvPicPr>
          <p:nvPr/>
        </p:nvPicPr>
        <p:blipFill>
          <a:blip r:embed="rId2"/>
          <a:stretch>
            <a:fillRect/>
          </a:stretch>
        </p:blipFill>
        <p:spPr>
          <a:xfrm>
            <a:off x="6223530" y="3748544"/>
            <a:ext cx="4799399" cy="1477842"/>
          </a:xfrm>
          <a:prstGeom prst="rect">
            <a:avLst/>
          </a:prstGeom>
        </p:spPr>
      </p:pic>
      <p:pic>
        <p:nvPicPr>
          <p:cNvPr id="23" name="Picture 22">
            <a:extLst>
              <a:ext uri="{FF2B5EF4-FFF2-40B4-BE49-F238E27FC236}">
                <a16:creationId xmlns:a16="http://schemas.microsoft.com/office/drawing/2014/main" id="{AB915E10-F20A-D349-61B3-5F27C21029FF}"/>
              </a:ext>
            </a:extLst>
          </p:cNvPr>
          <p:cNvPicPr>
            <a:picLocks noChangeAspect="1"/>
          </p:cNvPicPr>
          <p:nvPr/>
        </p:nvPicPr>
        <p:blipFill>
          <a:blip r:embed="rId3"/>
          <a:stretch>
            <a:fillRect/>
          </a:stretch>
        </p:blipFill>
        <p:spPr>
          <a:xfrm>
            <a:off x="655845" y="3788521"/>
            <a:ext cx="3953427" cy="1457528"/>
          </a:xfrm>
          <a:prstGeom prst="rect">
            <a:avLst/>
          </a:prstGeom>
        </p:spPr>
      </p:pic>
      <mc:AlternateContent xmlns:mc="http://schemas.openxmlformats.org/markup-compatibility/2006" xmlns:p14="http://schemas.microsoft.com/office/powerpoint/2010/main">
        <mc:Choice Requires="p14">
          <p:contentPart p14:bwMode="auto" r:id="rId4">
            <p14:nvContentPartPr>
              <p14:cNvPr id="27" name="Ink 26">
                <a:extLst>
                  <a:ext uri="{FF2B5EF4-FFF2-40B4-BE49-F238E27FC236}">
                    <a16:creationId xmlns:a16="http://schemas.microsoft.com/office/drawing/2014/main" id="{4034660D-CFD7-9FFC-64FE-21E3016E2CFB}"/>
                  </a:ext>
                </a:extLst>
              </p14:cNvPr>
              <p14:cNvContentPartPr/>
              <p14:nvPr/>
            </p14:nvContentPartPr>
            <p14:xfrm>
              <a:off x="4584743" y="4450226"/>
              <a:ext cx="934200" cy="169200"/>
            </p14:xfrm>
          </p:contentPart>
        </mc:Choice>
        <mc:Fallback xmlns="">
          <p:pic>
            <p:nvPicPr>
              <p:cNvPr id="27" name="Ink 26">
                <a:extLst>
                  <a:ext uri="{FF2B5EF4-FFF2-40B4-BE49-F238E27FC236}">
                    <a16:creationId xmlns:a16="http://schemas.microsoft.com/office/drawing/2014/main" id="{4034660D-CFD7-9FFC-64FE-21E3016E2CFB}"/>
                  </a:ext>
                </a:extLst>
              </p:cNvPr>
              <p:cNvPicPr/>
              <p:nvPr/>
            </p:nvPicPr>
            <p:blipFill>
              <a:blip r:embed="rId5"/>
              <a:stretch>
                <a:fillRect/>
              </a:stretch>
            </p:blipFill>
            <p:spPr>
              <a:xfrm>
                <a:off x="4575746" y="4441226"/>
                <a:ext cx="951833" cy="186840"/>
              </a:xfrm>
              <a:prstGeom prst="rect">
                <a:avLst/>
              </a:prstGeom>
            </p:spPr>
          </p:pic>
        </mc:Fallback>
      </mc:AlternateContent>
      <p:pic>
        <p:nvPicPr>
          <p:cNvPr id="28" name="Picture 27">
            <a:extLst>
              <a:ext uri="{FF2B5EF4-FFF2-40B4-BE49-F238E27FC236}">
                <a16:creationId xmlns:a16="http://schemas.microsoft.com/office/drawing/2014/main" id="{C8AC1EF1-642A-1170-D891-6879C64B39E7}"/>
              </a:ext>
            </a:extLst>
          </p:cNvPr>
          <p:cNvPicPr>
            <a:picLocks noChangeAspect="1"/>
          </p:cNvPicPr>
          <p:nvPr/>
        </p:nvPicPr>
        <p:blipFill>
          <a:blip r:embed="rId6"/>
          <a:stretch>
            <a:fillRect/>
          </a:stretch>
        </p:blipFill>
        <p:spPr>
          <a:xfrm>
            <a:off x="655845" y="1761981"/>
            <a:ext cx="2686678" cy="1511185"/>
          </a:xfrm>
          <a:prstGeom prst="rect">
            <a:avLst/>
          </a:prstGeom>
        </p:spPr>
      </p:pic>
      <p:pic>
        <p:nvPicPr>
          <p:cNvPr id="29" name="Picture 28">
            <a:extLst>
              <a:ext uri="{FF2B5EF4-FFF2-40B4-BE49-F238E27FC236}">
                <a16:creationId xmlns:a16="http://schemas.microsoft.com/office/drawing/2014/main" id="{F6D464FC-97F1-481B-3982-192EA1B0C492}"/>
              </a:ext>
            </a:extLst>
          </p:cNvPr>
          <p:cNvPicPr>
            <a:picLocks noChangeAspect="1"/>
          </p:cNvPicPr>
          <p:nvPr/>
        </p:nvPicPr>
        <p:blipFill>
          <a:blip r:embed="rId7"/>
          <a:stretch>
            <a:fillRect/>
          </a:stretch>
        </p:blipFill>
        <p:spPr>
          <a:xfrm>
            <a:off x="3766873" y="1712821"/>
            <a:ext cx="964497" cy="1610616"/>
          </a:xfrm>
          <a:prstGeom prst="rect">
            <a:avLst/>
          </a:prstGeom>
        </p:spPr>
      </p:pic>
      <p:pic>
        <p:nvPicPr>
          <p:cNvPr id="30" name="Picture 29">
            <a:extLst>
              <a:ext uri="{FF2B5EF4-FFF2-40B4-BE49-F238E27FC236}">
                <a16:creationId xmlns:a16="http://schemas.microsoft.com/office/drawing/2014/main" id="{3D7898F1-FD71-2ECD-7EDE-D9B409A25E2A}"/>
              </a:ext>
            </a:extLst>
          </p:cNvPr>
          <p:cNvPicPr>
            <a:picLocks noChangeAspect="1"/>
          </p:cNvPicPr>
          <p:nvPr/>
        </p:nvPicPr>
        <p:blipFill>
          <a:blip r:embed="rId8"/>
          <a:stretch>
            <a:fillRect/>
          </a:stretch>
        </p:blipFill>
        <p:spPr>
          <a:xfrm>
            <a:off x="5131502" y="1761981"/>
            <a:ext cx="964498" cy="1498187"/>
          </a:xfrm>
          <a:prstGeom prst="rect">
            <a:avLst/>
          </a:prstGeom>
        </p:spPr>
      </p:pic>
      <p:sp>
        <p:nvSpPr>
          <p:cNvPr id="3" name="TextBox 2">
            <a:extLst>
              <a:ext uri="{FF2B5EF4-FFF2-40B4-BE49-F238E27FC236}">
                <a16:creationId xmlns:a16="http://schemas.microsoft.com/office/drawing/2014/main" id="{5063C79C-048B-A867-4978-F6C92B6E963F}"/>
              </a:ext>
            </a:extLst>
          </p:cNvPr>
          <p:cNvSpPr txBox="1"/>
          <p:nvPr/>
        </p:nvSpPr>
        <p:spPr>
          <a:xfrm>
            <a:off x="528315" y="1219201"/>
            <a:ext cx="8468201" cy="338554"/>
          </a:xfrm>
          <a:prstGeom prst="rect">
            <a:avLst/>
          </a:prstGeom>
          <a:noFill/>
        </p:spPr>
        <p:txBody>
          <a:bodyPr wrap="square" rtlCol="0">
            <a:spAutoFit/>
          </a:bodyPr>
          <a:lstStyle/>
          <a:p>
            <a:r>
              <a:rPr lang="en-US" sz="1600"/>
              <a:t>so for instance, here’s three tables: grades, genders, majors.  </a:t>
            </a:r>
          </a:p>
        </p:txBody>
      </p:sp>
    </p:spTree>
    <p:extLst>
      <p:ext uri="{BB962C8B-B14F-4D97-AF65-F5344CB8AC3E}">
        <p14:creationId xmlns:p14="http://schemas.microsoft.com/office/powerpoint/2010/main" val="29636490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24" name="TextBox 23">
            <a:extLst>
              <a:ext uri="{FF2B5EF4-FFF2-40B4-BE49-F238E27FC236}">
                <a16:creationId xmlns:a16="http://schemas.microsoft.com/office/drawing/2014/main" id="{6C312400-396F-4568-82D5-5C365BE7A9B3}"/>
              </a:ext>
            </a:extLst>
          </p:cNvPr>
          <p:cNvSpPr txBox="1"/>
          <p:nvPr/>
        </p:nvSpPr>
        <p:spPr>
          <a:xfrm>
            <a:off x="216562" y="1049152"/>
            <a:ext cx="3908599" cy="338554"/>
          </a:xfrm>
          <a:prstGeom prst="rect">
            <a:avLst/>
          </a:prstGeom>
          <a:noFill/>
        </p:spPr>
        <p:txBody>
          <a:bodyPr wrap="square" rtlCol="0">
            <a:spAutoFit/>
          </a:bodyPr>
          <a:lstStyle/>
          <a:p>
            <a:r>
              <a:rPr lang="en-US" sz="1600"/>
              <a:t>Now let’s look at the LEFT JOIN command.</a:t>
            </a:r>
          </a:p>
        </p:txBody>
      </p:sp>
      <p:sp>
        <p:nvSpPr>
          <p:cNvPr id="28" name="TextBox 27">
            <a:extLst>
              <a:ext uri="{FF2B5EF4-FFF2-40B4-BE49-F238E27FC236}">
                <a16:creationId xmlns:a16="http://schemas.microsoft.com/office/drawing/2014/main" id="{92CFCDB8-0E4A-4B33-86F3-D669EADAB4CB}"/>
              </a:ext>
            </a:extLst>
          </p:cNvPr>
          <p:cNvSpPr txBox="1"/>
          <p:nvPr/>
        </p:nvSpPr>
        <p:spPr>
          <a:xfrm>
            <a:off x="216562" y="1636299"/>
            <a:ext cx="4808979" cy="1200329"/>
          </a:xfrm>
          <a:prstGeom prst="rect">
            <a:avLst/>
          </a:prstGeom>
          <a:noFill/>
        </p:spPr>
        <p:txBody>
          <a:bodyPr wrap="square" rtlCol="0">
            <a:spAutoFit/>
          </a:bodyPr>
          <a:lstStyle/>
          <a:p>
            <a:r>
              <a:rPr lang="en-US"/>
              <a:t>SELECT tableA.col1, tableB.col2, tableA.col3, etc. </a:t>
            </a:r>
          </a:p>
          <a:p>
            <a:r>
              <a:rPr lang="en-US"/>
              <a:t>FROM tableA</a:t>
            </a:r>
          </a:p>
          <a:p>
            <a:r>
              <a:rPr lang="en-US"/>
              <a:t>LEFT JOIN tableB </a:t>
            </a:r>
          </a:p>
          <a:p>
            <a:r>
              <a:rPr lang="en-US"/>
              <a:t>ON tableA.col_match = tableB.col_match;</a:t>
            </a:r>
          </a:p>
        </p:txBody>
      </p:sp>
      <mc:AlternateContent xmlns:mc="http://schemas.openxmlformats.org/markup-compatibility/2006" xmlns:p14="http://schemas.microsoft.com/office/powerpoint/2010/main">
        <mc:Choice Requires="p14">
          <p:contentPart p14:bwMode="auto" r:id="rId2">
            <p14:nvContentPartPr>
              <p14:cNvPr id="2" name="Ink 1">
                <a:extLst>
                  <a:ext uri="{FF2B5EF4-FFF2-40B4-BE49-F238E27FC236}">
                    <a16:creationId xmlns:a16="http://schemas.microsoft.com/office/drawing/2014/main" id="{ADD8706F-2084-8D1D-82B8-021CEC1C842E}"/>
                  </a:ext>
                </a:extLst>
              </p14:cNvPr>
              <p14:cNvContentPartPr/>
              <p14:nvPr/>
            </p14:nvContentPartPr>
            <p14:xfrm>
              <a:off x="5137718" y="2129081"/>
              <a:ext cx="756720" cy="120600"/>
            </p14:xfrm>
          </p:contentPart>
        </mc:Choice>
        <mc:Fallback xmlns="">
          <p:pic>
            <p:nvPicPr>
              <p:cNvPr id="2" name="Ink 1">
                <a:extLst>
                  <a:ext uri="{FF2B5EF4-FFF2-40B4-BE49-F238E27FC236}">
                    <a16:creationId xmlns:a16="http://schemas.microsoft.com/office/drawing/2014/main" id="{ADD8706F-2084-8D1D-82B8-021CEC1C842E}"/>
                  </a:ext>
                </a:extLst>
              </p:cNvPr>
              <p:cNvPicPr/>
              <p:nvPr/>
            </p:nvPicPr>
            <p:blipFill>
              <a:blip r:embed="rId3"/>
              <a:stretch>
                <a:fillRect/>
              </a:stretch>
            </p:blipFill>
            <p:spPr>
              <a:xfrm>
                <a:off x="5128718" y="2120108"/>
                <a:ext cx="774360" cy="138188"/>
              </a:xfrm>
              <a:prstGeom prst="rect">
                <a:avLst/>
              </a:prstGeom>
            </p:spPr>
          </p:pic>
        </mc:Fallback>
      </mc:AlternateContent>
      <p:sp>
        <p:nvSpPr>
          <p:cNvPr id="6" name="TextBox 5">
            <a:extLst>
              <a:ext uri="{FF2B5EF4-FFF2-40B4-BE49-F238E27FC236}">
                <a16:creationId xmlns:a16="http://schemas.microsoft.com/office/drawing/2014/main" id="{77E4C2B5-BA06-48C3-332A-2A7741D28F0E}"/>
              </a:ext>
            </a:extLst>
          </p:cNvPr>
          <p:cNvSpPr txBox="1"/>
          <p:nvPr/>
        </p:nvSpPr>
        <p:spPr>
          <a:xfrm>
            <a:off x="6213988" y="1627941"/>
            <a:ext cx="5525728" cy="2308324"/>
          </a:xfrm>
          <a:prstGeom prst="rect">
            <a:avLst/>
          </a:prstGeom>
          <a:noFill/>
        </p:spPr>
        <p:txBody>
          <a:bodyPr wrap="square" rtlCol="0">
            <a:spAutoFit/>
          </a:bodyPr>
          <a:lstStyle/>
          <a:p>
            <a:r>
              <a:rPr lang="en-US" sz="1600">
                <a:solidFill>
                  <a:srgbClr val="FF0000"/>
                </a:solidFill>
              </a:rPr>
              <a:t>Does an INNER JOIN on tableA and tableB, and then throws in all the rows of tableA that were left out.  Note that those left out rows will have NULL values for all of tableB’s columns.  </a:t>
            </a:r>
            <a:r>
              <a:rPr lang="en-US" sz="1600">
                <a:solidFill>
                  <a:srgbClr val="0000FF"/>
                </a:solidFill>
              </a:rPr>
              <a:t>Note first it matches up the tables rows according to the ON, AND statements, and then it drops all columns not listed in SELECT.  So only those columns listed in SELECT will appear in the output table.  And they will appear in the order listed. And they don’t have to include the columns in ON and AND that you’re matching w/r to. </a:t>
            </a:r>
            <a:endParaRPr lang="en-US" sz="1600"/>
          </a:p>
        </p:txBody>
      </p:sp>
      <p:graphicFrame>
        <p:nvGraphicFramePr>
          <p:cNvPr id="3" name="Table 2">
            <a:extLst>
              <a:ext uri="{FF2B5EF4-FFF2-40B4-BE49-F238E27FC236}">
                <a16:creationId xmlns:a16="http://schemas.microsoft.com/office/drawing/2014/main" id="{3756205D-867C-B67B-734D-6F849136AB91}"/>
              </a:ext>
            </a:extLst>
          </p:cNvPr>
          <p:cNvGraphicFramePr>
            <a:graphicFrameLocks noGrp="1"/>
          </p:cNvGraphicFramePr>
          <p:nvPr/>
        </p:nvGraphicFramePr>
        <p:xfrm>
          <a:off x="462848" y="4026049"/>
          <a:ext cx="1975552" cy="2225040"/>
        </p:xfrm>
        <a:graphic>
          <a:graphicData uri="http://schemas.openxmlformats.org/drawingml/2006/table">
            <a:tbl>
              <a:tblPr firstRow="1" bandRow="1">
                <a:tableStyleId>{5C22544A-7EE6-4342-B048-85BDC9FD1C3A}</a:tableStyleId>
              </a:tblPr>
              <a:tblGrid>
                <a:gridCol w="1975552">
                  <a:extLst>
                    <a:ext uri="{9D8B030D-6E8A-4147-A177-3AD203B41FA5}">
                      <a16:colId xmlns:a16="http://schemas.microsoft.com/office/drawing/2014/main" val="11058882"/>
                    </a:ext>
                  </a:extLst>
                </a:gridCol>
              </a:tblGrid>
              <a:tr h="370840">
                <a:tc>
                  <a:txBody>
                    <a:bodyPr/>
                    <a:lstStyle/>
                    <a:p>
                      <a:r>
                        <a:rPr lang="en-US"/>
                        <a:t>TableA.col_match</a:t>
                      </a:r>
                    </a:p>
                  </a:txBody>
                  <a:tcPr/>
                </a:tc>
                <a:extLst>
                  <a:ext uri="{0D108BD9-81ED-4DB2-BD59-A6C34878D82A}">
                    <a16:rowId xmlns:a16="http://schemas.microsoft.com/office/drawing/2014/main" val="749110386"/>
                  </a:ext>
                </a:extLst>
              </a:tr>
              <a:tr h="370840">
                <a:tc>
                  <a:txBody>
                    <a:bodyPr/>
                    <a:lstStyle/>
                    <a:p>
                      <a:r>
                        <a:rPr lang="en-US"/>
                        <a:t>A</a:t>
                      </a:r>
                    </a:p>
                  </a:txBody>
                  <a:tcPr/>
                </a:tc>
                <a:extLst>
                  <a:ext uri="{0D108BD9-81ED-4DB2-BD59-A6C34878D82A}">
                    <a16:rowId xmlns:a16="http://schemas.microsoft.com/office/drawing/2014/main" val="4172388417"/>
                  </a:ext>
                </a:extLst>
              </a:tr>
              <a:tr h="370840">
                <a:tc>
                  <a:txBody>
                    <a:bodyPr/>
                    <a:lstStyle/>
                    <a:p>
                      <a:r>
                        <a:rPr lang="en-US"/>
                        <a:t>B</a:t>
                      </a:r>
                    </a:p>
                  </a:txBody>
                  <a:tcPr/>
                </a:tc>
                <a:extLst>
                  <a:ext uri="{0D108BD9-81ED-4DB2-BD59-A6C34878D82A}">
                    <a16:rowId xmlns:a16="http://schemas.microsoft.com/office/drawing/2014/main" val="3914590196"/>
                  </a:ext>
                </a:extLst>
              </a:tr>
              <a:tr h="370840">
                <a:tc>
                  <a:txBody>
                    <a:bodyPr/>
                    <a:lstStyle/>
                    <a:p>
                      <a:r>
                        <a:rPr lang="en-US"/>
                        <a:t>C</a:t>
                      </a:r>
                    </a:p>
                  </a:txBody>
                  <a:tcPr/>
                </a:tc>
                <a:extLst>
                  <a:ext uri="{0D108BD9-81ED-4DB2-BD59-A6C34878D82A}">
                    <a16:rowId xmlns:a16="http://schemas.microsoft.com/office/drawing/2014/main" val="68426737"/>
                  </a:ext>
                </a:extLst>
              </a:tr>
              <a:tr h="370840">
                <a:tc>
                  <a:txBody>
                    <a:bodyPr/>
                    <a:lstStyle/>
                    <a:p>
                      <a:r>
                        <a:rPr lang="en-US"/>
                        <a:t>A</a:t>
                      </a:r>
                    </a:p>
                  </a:txBody>
                  <a:tcPr/>
                </a:tc>
                <a:extLst>
                  <a:ext uri="{0D108BD9-81ED-4DB2-BD59-A6C34878D82A}">
                    <a16:rowId xmlns:a16="http://schemas.microsoft.com/office/drawing/2014/main" val="3159606682"/>
                  </a:ext>
                </a:extLst>
              </a:tr>
              <a:tr h="370840">
                <a:tc>
                  <a:txBody>
                    <a:bodyPr/>
                    <a:lstStyle/>
                    <a:p>
                      <a:r>
                        <a:rPr lang="en-US"/>
                        <a:t>C</a:t>
                      </a:r>
                    </a:p>
                  </a:txBody>
                  <a:tcPr/>
                </a:tc>
                <a:extLst>
                  <a:ext uri="{0D108BD9-81ED-4DB2-BD59-A6C34878D82A}">
                    <a16:rowId xmlns:a16="http://schemas.microsoft.com/office/drawing/2014/main" val="966201973"/>
                  </a:ext>
                </a:extLst>
              </a:tr>
            </a:tbl>
          </a:graphicData>
        </a:graphic>
      </p:graphicFrame>
      <p:graphicFrame>
        <p:nvGraphicFramePr>
          <p:cNvPr id="5" name="Table 4">
            <a:extLst>
              <a:ext uri="{FF2B5EF4-FFF2-40B4-BE49-F238E27FC236}">
                <a16:creationId xmlns:a16="http://schemas.microsoft.com/office/drawing/2014/main" id="{E77000CD-7EEC-8D95-375F-7AAF95595965}"/>
              </a:ext>
            </a:extLst>
          </p:cNvPr>
          <p:cNvGraphicFramePr>
            <a:graphicFrameLocks noGrp="1"/>
          </p:cNvGraphicFramePr>
          <p:nvPr/>
        </p:nvGraphicFramePr>
        <p:xfrm>
          <a:off x="3918886" y="4026049"/>
          <a:ext cx="1975552" cy="2225040"/>
        </p:xfrm>
        <a:graphic>
          <a:graphicData uri="http://schemas.openxmlformats.org/drawingml/2006/table">
            <a:tbl>
              <a:tblPr firstRow="1" bandRow="1">
                <a:tableStyleId>{5C22544A-7EE6-4342-B048-85BDC9FD1C3A}</a:tableStyleId>
              </a:tblPr>
              <a:tblGrid>
                <a:gridCol w="1975552">
                  <a:extLst>
                    <a:ext uri="{9D8B030D-6E8A-4147-A177-3AD203B41FA5}">
                      <a16:colId xmlns:a16="http://schemas.microsoft.com/office/drawing/2014/main" val="11058882"/>
                    </a:ext>
                  </a:extLst>
                </a:gridCol>
              </a:tblGrid>
              <a:tr h="370840">
                <a:tc>
                  <a:txBody>
                    <a:bodyPr/>
                    <a:lstStyle/>
                    <a:p>
                      <a:r>
                        <a:rPr lang="en-US"/>
                        <a:t>TableB.col_match</a:t>
                      </a:r>
                    </a:p>
                  </a:txBody>
                  <a:tcPr/>
                </a:tc>
                <a:extLst>
                  <a:ext uri="{0D108BD9-81ED-4DB2-BD59-A6C34878D82A}">
                    <a16:rowId xmlns:a16="http://schemas.microsoft.com/office/drawing/2014/main" val="749110386"/>
                  </a:ext>
                </a:extLst>
              </a:tr>
              <a:tr h="370840">
                <a:tc>
                  <a:txBody>
                    <a:bodyPr/>
                    <a:lstStyle/>
                    <a:p>
                      <a:r>
                        <a:rPr lang="en-US"/>
                        <a:t>B</a:t>
                      </a:r>
                    </a:p>
                  </a:txBody>
                  <a:tcPr/>
                </a:tc>
                <a:extLst>
                  <a:ext uri="{0D108BD9-81ED-4DB2-BD59-A6C34878D82A}">
                    <a16:rowId xmlns:a16="http://schemas.microsoft.com/office/drawing/2014/main" val="4172388417"/>
                  </a:ext>
                </a:extLst>
              </a:tr>
              <a:tr h="370840">
                <a:tc>
                  <a:txBody>
                    <a:bodyPr/>
                    <a:lstStyle/>
                    <a:p>
                      <a:r>
                        <a:rPr lang="en-US"/>
                        <a:t>B</a:t>
                      </a:r>
                    </a:p>
                  </a:txBody>
                  <a:tcPr/>
                </a:tc>
                <a:extLst>
                  <a:ext uri="{0D108BD9-81ED-4DB2-BD59-A6C34878D82A}">
                    <a16:rowId xmlns:a16="http://schemas.microsoft.com/office/drawing/2014/main" val="3914590196"/>
                  </a:ext>
                </a:extLst>
              </a:tr>
              <a:tr h="370840">
                <a:tc>
                  <a:txBody>
                    <a:bodyPr/>
                    <a:lstStyle/>
                    <a:p>
                      <a:r>
                        <a:rPr lang="en-US"/>
                        <a:t>C</a:t>
                      </a:r>
                    </a:p>
                  </a:txBody>
                  <a:tcPr/>
                </a:tc>
                <a:extLst>
                  <a:ext uri="{0D108BD9-81ED-4DB2-BD59-A6C34878D82A}">
                    <a16:rowId xmlns:a16="http://schemas.microsoft.com/office/drawing/2014/main" val="68426737"/>
                  </a:ext>
                </a:extLst>
              </a:tr>
              <a:tr h="370840">
                <a:tc>
                  <a:txBody>
                    <a:bodyPr/>
                    <a:lstStyle/>
                    <a:p>
                      <a:r>
                        <a:rPr lang="en-US"/>
                        <a:t>D</a:t>
                      </a:r>
                    </a:p>
                  </a:txBody>
                  <a:tcPr/>
                </a:tc>
                <a:extLst>
                  <a:ext uri="{0D108BD9-81ED-4DB2-BD59-A6C34878D82A}">
                    <a16:rowId xmlns:a16="http://schemas.microsoft.com/office/drawing/2014/main" val="3159606682"/>
                  </a:ext>
                </a:extLst>
              </a:tr>
              <a:tr h="370840">
                <a:tc>
                  <a:txBody>
                    <a:bodyPr/>
                    <a:lstStyle/>
                    <a:p>
                      <a:r>
                        <a:rPr lang="en-US"/>
                        <a:t>D</a:t>
                      </a:r>
                    </a:p>
                  </a:txBody>
                  <a:tcPr/>
                </a:tc>
                <a:extLst>
                  <a:ext uri="{0D108BD9-81ED-4DB2-BD59-A6C34878D82A}">
                    <a16:rowId xmlns:a16="http://schemas.microsoft.com/office/drawing/2014/main" val="966201973"/>
                  </a:ext>
                </a:extLst>
              </a:tr>
            </a:tbl>
          </a:graphicData>
        </a:graphic>
      </p:graphicFrame>
      <p:cxnSp>
        <p:nvCxnSpPr>
          <p:cNvPr id="7" name="Straight Connector 6">
            <a:extLst>
              <a:ext uri="{FF2B5EF4-FFF2-40B4-BE49-F238E27FC236}">
                <a16:creationId xmlns:a16="http://schemas.microsoft.com/office/drawing/2014/main" id="{D231B210-BDDC-9CDB-1ED3-4BE1C26B44A0}"/>
              </a:ext>
            </a:extLst>
          </p:cNvPr>
          <p:cNvCxnSpPr>
            <a:cxnSpLocks/>
          </p:cNvCxnSpPr>
          <p:nvPr/>
        </p:nvCxnSpPr>
        <p:spPr>
          <a:xfrm flipV="1">
            <a:off x="2546555" y="4591665"/>
            <a:ext cx="1268361" cy="383458"/>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A0C39D55-4849-6945-8290-11BD0413D923}"/>
              </a:ext>
            </a:extLst>
          </p:cNvPr>
          <p:cNvCxnSpPr>
            <a:cxnSpLocks/>
          </p:cNvCxnSpPr>
          <p:nvPr/>
        </p:nvCxnSpPr>
        <p:spPr>
          <a:xfrm>
            <a:off x="2542370" y="4975123"/>
            <a:ext cx="1272546" cy="0"/>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29E5FE21-584E-3752-A723-2A0C3C83A130}"/>
              </a:ext>
            </a:extLst>
          </p:cNvPr>
          <p:cNvCxnSpPr>
            <a:cxnSpLocks/>
          </p:cNvCxnSpPr>
          <p:nvPr/>
        </p:nvCxnSpPr>
        <p:spPr>
          <a:xfrm>
            <a:off x="2542370" y="5319252"/>
            <a:ext cx="1272546" cy="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74B96781-2820-78E7-BF48-CEF531E81385}"/>
              </a:ext>
            </a:extLst>
          </p:cNvPr>
          <p:cNvCxnSpPr>
            <a:cxnSpLocks/>
          </p:cNvCxnSpPr>
          <p:nvPr/>
        </p:nvCxnSpPr>
        <p:spPr>
          <a:xfrm flipV="1">
            <a:off x="2542370" y="5319252"/>
            <a:ext cx="1272546" cy="740109"/>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DDBC54DC-5884-21FE-3035-B05DD8895599}"/>
              </a:ext>
            </a:extLst>
          </p:cNvPr>
          <p:cNvCxnSpPr/>
          <p:nvPr/>
        </p:nvCxnSpPr>
        <p:spPr>
          <a:xfrm>
            <a:off x="2542370" y="4591665"/>
            <a:ext cx="259824" cy="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7453345C-0611-F6C8-E6B1-F0D0FC1E844E}"/>
              </a:ext>
            </a:extLst>
          </p:cNvPr>
          <p:cNvCxnSpPr/>
          <p:nvPr/>
        </p:nvCxnSpPr>
        <p:spPr>
          <a:xfrm>
            <a:off x="2542370" y="5737123"/>
            <a:ext cx="259824"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855595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14716" y="96608"/>
            <a:ext cx="3277885" cy="584775"/>
          </a:xfrm>
          <a:prstGeom prst="rect">
            <a:avLst/>
          </a:prstGeom>
          <a:noFill/>
        </p:spPr>
        <p:txBody>
          <a:bodyPr wrap="none" rtlCol="0">
            <a:spAutoFit/>
          </a:bodyPr>
          <a:lstStyle/>
          <a:p>
            <a:pPr algn="ctr"/>
            <a:r>
              <a:rPr lang="en-US" sz="3200" b="1" u="sng"/>
              <a:t>SQL Joining Tables</a:t>
            </a:r>
            <a:endParaRPr lang="en-US" sz="1600" b="1" u="sng"/>
          </a:p>
        </p:txBody>
      </p:sp>
      <p:graphicFrame>
        <p:nvGraphicFramePr>
          <p:cNvPr id="11" name="Table 10">
            <a:extLst>
              <a:ext uri="{FF2B5EF4-FFF2-40B4-BE49-F238E27FC236}">
                <a16:creationId xmlns:a16="http://schemas.microsoft.com/office/drawing/2014/main" id="{0EF487F9-4FC6-DE76-5907-357444D83FD3}"/>
              </a:ext>
            </a:extLst>
          </p:cNvPr>
          <p:cNvGraphicFramePr>
            <a:graphicFrameLocks noGrp="1"/>
          </p:cNvGraphicFramePr>
          <p:nvPr/>
        </p:nvGraphicFramePr>
        <p:xfrm>
          <a:off x="512006" y="1604133"/>
          <a:ext cx="2206620" cy="2011680"/>
        </p:xfrm>
        <a:graphic>
          <a:graphicData uri="http://schemas.openxmlformats.org/drawingml/2006/table">
            <a:tbl>
              <a:tblPr firstRow="1" bandRow="1">
                <a:tableStyleId>{5C22544A-7EE6-4342-B048-85BDC9FD1C3A}</a:tableStyleId>
              </a:tblPr>
              <a:tblGrid>
                <a:gridCol w="909828">
                  <a:extLst>
                    <a:ext uri="{9D8B030D-6E8A-4147-A177-3AD203B41FA5}">
                      <a16:colId xmlns:a16="http://schemas.microsoft.com/office/drawing/2014/main" val="11058882"/>
                    </a:ext>
                  </a:extLst>
                </a:gridCol>
                <a:gridCol w="632137">
                  <a:extLst>
                    <a:ext uri="{9D8B030D-6E8A-4147-A177-3AD203B41FA5}">
                      <a16:colId xmlns:a16="http://schemas.microsoft.com/office/drawing/2014/main" val="768171850"/>
                    </a:ext>
                  </a:extLst>
                </a:gridCol>
                <a:gridCol w="664655">
                  <a:extLst>
                    <a:ext uri="{9D8B030D-6E8A-4147-A177-3AD203B41FA5}">
                      <a16:colId xmlns:a16="http://schemas.microsoft.com/office/drawing/2014/main" val="3366912073"/>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extLst>
                  <a:ext uri="{0D108BD9-81ED-4DB2-BD59-A6C34878D82A}">
                    <a16:rowId xmlns:a16="http://schemas.microsoft.com/office/drawing/2014/main" val="3914590196"/>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extLst>
                  <a:ext uri="{0D108BD9-81ED-4DB2-BD59-A6C34878D82A}">
                    <a16:rowId xmlns:a16="http://schemas.microsoft.com/office/drawing/2014/main" val="68426737"/>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graphicFrame>
        <p:nvGraphicFramePr>
          <p:cNvPr id="3" name="Table 2">
            <a:extLst>
              <a:ext uri="{FF2B5EF4-FFF2-40B4-BE49-F238E27FC236}">
                <a16:creationId xmlns:a16="http://schemas.microsoft.com/office/drawing/2014/main" id="{70FA544D-2A3D-3E7B-D49F-3634BD20700F}"/>
              </a:ext>
            </a:extLst>
          </p:cNvPr>
          <p:cNvGraphicFramePr>
            <a:graphicFrameLocks noGrp="1"/>
          </p:cNvGraphicFramePr>
          <p:nvPr/>
        </p:nvGraphicFramePr>
        <p:xfrm>
          <a:off x="3781061" y="1613358"/>
          <a:ext cx="2228528" cy="2011680"/>
        </p:xfrm>
        <a:graphic>
          <a:graphicData uri="http://schemas.openxmlformats.org/drawingml/2006/table">
            <a:tbl>
              <a:tblPr firstRow="1" bandRow="1">
                <a:tableStyleId>{5C22544A-7EE6-4342-B048-85BDC9FD1C3A}</a:tableStyleId>
              </a:tblPr>
              <a:tblGrid>
                <a:gridCol w="909828">
                  <a:extLst>
                    <a:ext uri="{9D8B030D-6E8A-4147-A177-3AD203B41FA5}">
                      <a16:colId xmlns:a16="http://schemas.microsoft.com/office/drawing/2014/main" val="2756776570"/>
                    </a:ext>
                  </a:extLst>
                </a:gridCol>
                <a:gridCol w="654045">
                  <a:extLst>
                    <a:ext uri="{9D8B030D-6E8A-4147-A177-3AD203B41FA5}">
                      <a16:colId xmlns:a16="http://schemas.microsoft.com/office/drawing/2014/main" val="1348182887"/>
                    </a:ext>
                  </a:extLst>
                </a:gridCol>
                <a:gridCol w="664655">
                  <a:extLst>
                    <a:ext uri="{9D8B030D-6E8A-4147-A177-3AD203B41FA5}">
                      <a16:colId xmlns:a16="http://schemas.microsoft.com/office/drawing/2014/main" val="1297816673"/>
                    </a:ext>
                  </a:extLst>
                </a:gridCol>
              </a:tblGrid>
              <a:tr h="335280">
                <a:tc>
                  <a:txBody>
                    <a:bodyPr/>
                    <a:lstStyle/>
                    <a:p>
                      <a:r>
                        <a:rPr lang="en-US" sz="1600"/>
                        <a:t>Name</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1495715885"/>
                  </a:ext>
                </a:extLst>
              </a:tr>
              <a:tr h="335280">
                <a:tc>
                  <a:txBody>
                    <a:bodyPr/>
                    <a:lstStyle/>
                    <a:p>
                      <a:r>
                        <a:rPr lang="en-US" sz="1600"/>
                        <a:t>Andrew</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72249829"/>
                  </a:ext>
                </a:extLst>
              </a:tr>
              <a:tr h="335280">
                <a:tc>
                  <a:txBody>
                    <a:bodyPr/>
                    <a:lstStyle/>
                    <a:p>
                      <a:r>
                        <a:rPr lang="en-US" sz="1600"/>
                        <a:t>John</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1218771519"/>
                  </a:ext>
                </a:extLst>
              </a:tr>
              <a:tr h="335280">
                <a:tc>
                  <a:txBody>
                    <a:bodyPr/>
                    <a:lstStyle/>
                    <a:p>
                      <a:r>
                        <a:rPr lang="en-US" sz="1600"/>
                        <a:t>Laurie</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1584626667"/>
                  </a:ext>
                </a:extLst>
              </a:tr>
              <a:tr h="33528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2750048888"/>
                  </a:ext>
                </a:extLst>
              </a:tr>
              <a:tr h="33528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2286077156"/>
                  </a:ext>
                </a:extLst>
              </a:tr>
            </a:tbl>
          </a:graphicData>
        </a:graphic>
      </p:graphicFrame>
      <p:graphicFrame>
        <p:nvGraphicFramePr>
          <p:cNvPr id="6" name="Table 5">
            <a:extLst>
              <a:ext uri="{FF2B5EF4-FFF2-40B4-BE49-F238E27FC236}">
                <a16:creationId xmlns:a16="http://schemas.microsoft.com/office/drawing/2014/main" id="{5F4C11B7-E27B-999B-0AB3-B71C1319F203}"/>
              </a:ext>
            </a:extLst>
          </p:cNvPr>
          <p:cNvGraphicFramePr>
            <a:graphicFrameLocks noGrp="1"/>
          </p:cNvGraphicFramePr>
          <p:nvPr/>
        </p:nvGraphicFramePr>
        <p:xfrm>
          <a:off x="7068401" y="1628647"/>
          <a:ext cx="4440894" cy="2011680"/>
        </p:xfrm>
        <a:graphic>
          <a:graphicData uri="http://schemas.openxmlformats.org/drawingml/2006/table">
            <a:tbl>
              <a:tblPr firstRow="1" bandRow="1">
                <a:tableStyleId>{5C22544A-7EE6-4342-B048-85BDC9FD1C3A}</a:tableStyleId>
              </a:tblPr>
              <a:tblGrid>
                <a:gridCol w="909828">
                  <a:extLst>
                    <a:ext uri="{9D8B030D-6E8A-4147-A177-3AD203B41FA5}">
                      <a16:colId xmlns:a16="http://schemas.microsoft.com/office/drawing/2014/main" val="11058882"/>
                    </a:ext>
                  </a:extLst>
                </a:gridCol>
                <a:gridCol w="664655">
                  <a:extLst>
                    <a:ext uri="{9D8B030D-6E8A-4147-A177-3AD203B41FA5}">
                      <a16:colId xmlns:a16="http://schemas.microsoft.com/office/drawing/2014/main" val="768171850"/>
                    </a:ext>
                  </a:extLst>
                </a:gridCol>
                <a:gridCol w="664655">
                  <a:extLst>
                    <a:ext uri="{9D8B030D-6E8A-4147-A177-3AD203B41FA5}">
                      <a16:colId xmlns:a16="http://schemas.microsoft.com/office/drawing/2014/main" val="3366912073"/>
                    </a:ext>
                  </a:extLst>
                </a:gridCol>
                <a:gridCol w="909828">
                  <a:extLst>
                    <a:ext uri="{9D8B030D-6E8A-4147-A177-3AD203B41FA5}">
                      <a16:colId xmlns:a16="http://schemas.microsoft.com/office/drawing/2014/main" val="2350125730"/>
                    </a:ext>
                  </a:extLst>
                </a:gridCol>
                <a:gridCol w="645964">
                  <a:extLst>
                    <a:ext uri="{9D8B030D-6E8A-4147-A177-3AD203B41FA5}">
                      <a16:colId xmlns:a16="http://schemas.microsoft.com/office/drawing/2014/main" val="2498289397"/>
                    </a:ext>
                  </a:extLst>
                </a:gridCol>
                <a:gridCol w="645964">
                  <a:extLst>
                    <a:ext uri="{9D8B030D-6E8A-4147-A177-3AD203B41FA5}">
                      <a16:colId xmlns:a16="http://schemas.microsoft.com/office/drawing/2014/main" val="4155208492"/>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tc>
                  <a:txBody>
                    <a:bodyPr/>
                    <a:lstStyle/>
                    <a:p>
                      <a:r>
                        <a:rPr lang="en-US" sz="1600"/>
                        <a:t>Name</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tc>
                  <a:txBody>
                    <a:bodyPr/>
                    <a:lstStyle/>
                    <a:p>
                      <a:r>
                        <a:rPr lang="en-US" sz="1600"/>
                        <a:t>Andrew</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tc>
                  <a:txBody>
                    <a:bodyPr/>
                    <a:lstStyle/>
                    <a:p>
                      <a:r>
                        <a:rPr lang="en-US" sz="1600"/>
                        <a:t>Null</a:t>
                      </a:r>
                    </a:p>
                  </a:txBody>
                  <a:tcPr/>
                </a:tc>
                <a:tc>
                  <a:txBody>
                    <a:bodyPr/>
                    <a:lstStyle/>
                    <a:p>
                      <a:r>
                        <a:rPr lang="en-US" sz="1600"/>
                        <a:t>Null</a:t>
                      </a:r>
                    </a:p>
                  </a:txBody>
                  <a:tcPr/>
                </a:tc>
                <a:tc>
                  <a:txBody>
                    <a:bodyPr/>
                    <a:lstStyle/>
                    <a:p>
                      <a:r>
                        <a:rPr lang="en-US" sz="1600"/>
                        <a:t>Null</a:t>
                      </a:r>
                    </a:p>
                  </a:txBody>
                  <a:tcPr/>
                </a:tc>
                <a:extLst>
                  <a:ext uri="{0D108BD9-81ED-4DB2-BD59-A6C34878D82A}">
                    <a16:rowId xmlns:a16="http://schemas.microsoft.com/office/drawing/2014/main" val="2910268051"/>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tc>
                  <a:txBody>
                    <a:bodyPr/>
                    <a:lstStyle/>
                    <a:p>
                      <a:r>
                        <a:rPr lang="en-US" sz="1600"/>
                        <a:t>Null</a:t>
                      </a:r>
                    </a:p>
                  </a:txBody>
                  <a:tcPr/>
                </a:tc>
                <a:tc>
                  <a:txBody>
                    <a:bodyPr/>
                    <a:lstStyle/>
                    <a:p>
                      <a:r>
                        <a:rPr lang="en-US" sz="1600"/>
                        <a:t>Null</a:t>
                      </a:r>
                    </a:p>
                  </a:txBody>
                  <a:tcPr/>
                </a:tc>
                <a:tc>
                  <a:txBody>
                    <a:bodyPr/>
                    <a:lstStyle/>
                    <a:p>
                      <a:r>
                        <a:rPr lang="en-US" sz="1600"/>
                        <a:t>Null</a:t>
                      </a:r>
                    </a:p>
                  </a:txBody>
                  <a:tcPr/>
                </a:tc>
                <a:extLst>
                  <a:ext uri="{0D108BD9-81ED-4DB2-BD59-A6C34878D82A}">
                    <a16:rowId xmlns:a16="http://schemas.microsoft.com/office/drawing/2014/main" val="717271835"/>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cxnSp>
        <p:nvCxnSpPr>
          <p:cNvPr id="8" name="Straight Connector 7">
            <a:extLst>
              <a:ext uri="{FF2B5EF4-FFF2-40B4-BE49-F238E27FC236}">
                <a16:creationId xmlns:a16="http://schemas.microsoft.com/office/drawing/2014/main" id="{B4E09116-E006-4F4E-CE34-3C4CCC233EB7}"/>
              </a:ext>
            </a:extLst>
          </p:cNvPr>
          <p:cNvCxnSpPr>
            <a:cxnSpLocks/>
          </p:cNvCxnSpPr>
          <p:nvPr/>
        </p:nvCxnSpPr>
        <p:spPr>
          <a:xfrm>
            <a:off x="2999403" y="2098647"/>
            <a:ext cx="50088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DCF033-73C0-838E-6E19-4A64E3CE7185}"/>
              </a:ext>
            </a:extLst>
          </p:cNvPr>
          <p:cNvCxnSpPr>
            <a:cxnSpLocks/>
          </p:cNvCxnSpPr>
          <p:nvPr/>
        </p:nvCxnSpPr>
        <p:spPr>
          <a:xfrm>
            <a:off x="2999403" y="3091705"/>
            <a:ext cx="50088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55E12AA-D46E-C811-1872-1C53C058C643}"/>
              </a:ext>
            </a:extLst>
          </p:cNvPr>
          <p:cNvCxnSpPr>
            <a:cxnSpLocks/>
          </p:cNvCxnSpPr>
          <p:nvPr/>
        </p:nvCxnSpPr>
        <p:spPr>
          <a:xfrm>
            <a:off x="3009151" y="3450582"/>
            <a:ext cx="4911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E5208066-7323-07AE-D624-8BDEADBEDE3D}"/>
              </a:ext>
            </a:extLst>
          </p:cNvPr>
          <p:cNvCxnSpPr>
            <a:cxnSpLocks/>
          </p:cNvCxnSpPr>
          <p:nvPr/>
        </p:nvCxnSpPr>
        <p:spPr>
          <a:xfrm>
            <a:off x="3009151" y="2447692"/>
            <a:ext cx="2557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4FB6E6-4A2A-7DB8-AF87-92D5FEDC2360}"/>
              </a:ext>
            </a:extLst>
          </p:cNvPr>
          <p:cNvCxnSpPr>
            <a:cxnSpLocks/>
          </p:cNvCxnSpPr>
          <p:nvPr/>
        </p:nvCxnSpPr>
        <p:spPr>
          <a:xfrm>
            <a:off x="2999364" y="2757797"/>
            <a:ext cx="255723"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1F9DF45-75DA-EE27-36D6-3E0E6DDBDC9E}"/>
              </a:ext>
            </a:extLst>
          </p:cNvPr>
          <p:cNvSpPr txBox="1"/>
          <p:nvPr/>
        </p:nvSpPr>
        <p:spPr>
          <a:xfrm>
            <a:off x="2470941" y="4487929"/>
            <a:ext cx="3277885" cy="1200329"/>
          </a:xfrm>
          <a:prstGeom prst="rect">
            <a:avLst/>
          </a:prstGeom>
          <a:noFill/>
        </p:spPr>
        <p:txBody>
          <a:bodyPr wrap="square">
            <a:spAutoFit/>
          </a:bodyPr>
          <a:lstStyle/>
          <a:p>
            <a:r>
              <a:rPr lang="en-US"/>
              <a:t>SELECT tableA.*, tableB.* </a:t>
            </a:r>
          </a:p>
          <a:p>
            <a:r>
              <a:rPr lang="en-US"/>
              <a:t>FROM tableA</a:t>
            </a:r>
          </a:p>
          <a:p>
            <a:r>
              <a:rPr lang="en-US"/>
              <a:t>LEFT JOIN tableB </a:t>
            </a:r>
          </a:p>
          <a:p>
            <a:r>
              <a:rPr lang="en-US"/>
              <a:t>ON tableA.Name= tableB.Name</a:t>
            </a:r>
          </a:p>
        </p:txBody>
      </p:sp>
      <mc:AlternateContent xmlns:mc="http://schemas.openxmlformats.org/markup-compatibility/2006" xmlns:p14="http://schemas.microsoft.com/office/powerpoint/2010/main">
        <mc:Choice Requires="p14">
          <p:contentPart p14:bwMode="auto" r:id="rId3">
            <p14:nvContentPartPr>
              <p14:cNvPr id="13" name="Ink 12">
                <a:extLst>
                  <a:ext uri="{FF2B5EF4-FFF2-40B4-BE49-F238E27FC236}">
                    <a16:creationId xmlns:a16="http://schemas.microsoft.com/office/drawing/2014/main" id="{8522484B-DCE6-E552-3B9A-371909B26330}"/>
                  </a:ext>
                </a:extLst>
              </p14:cNvPr>
              <p14:cNvContentPartPr/>
              <p14:nvPr/>
            </p14:nvContentPartPr>
            <p14:xfrm>
              <a:off x="2716763" y="3925528"/>
              <a:ext cx="1907640" cy="277200"/>
            </p14:xfrm>
          </p:contentPart>
        </mc:Choice>
        <mc:Fallback xmlns="">
          <p:pic>
            <p:nvPicPr>
              <p:cNvPr id="13" name="Ink 12">
                <a:extLst>
                  <a:ext uri="{FF2B5EF4-FFF2-40B4-BE49-F238E27FC236}">
                    <a16:creationId xmlns:a16="http://schemas.microsoft.com/office/drawing/2014/main" id="{8522484B-DCE6-E552-3B9A-371909B26330}"/>
                  </a:ext>
                </a:extLst>
              </p:cNvPr>
              <p:cNvPicPr/>
              <p:nvPr/>
            </p:nvPicPr>
            <p:blipFill>
              <a:blip r:embed="rId4"/>
              <a:stretch>
                <a:fillRect/>
              </a:stretch>
            </p:blipFill>
            <p:spPr>
              <a:xfrm>
                <a:off x="2708123" y="3916528"/>
                <a:ext cx="1925280" cy="294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4" name="Ink 13">
                <a:extLst>
                  <a:ext uri="{FF2B5EF4-FFF2-40B4-BE49-F238E27FC236}">
                    <a16:creationId xmlns:a16="http://schemas.microsoft.com/office/drawing/2014/main" id="{6BEF04B2-A852-A675-35EA-6AF437460182}"/>
                  </a:ext>
                </a:extLst>
              </p14:cNvPr>
              <p14:cNvContentPartPr/>
              <p14:nvPr/>
            </p14:nvContentPartPr>
            <p14:xfrm>
              <a:off x="6181948" y="2558031"/>
              <a:ext cx="754920" cy="224280"/>
            </p14:xfrm>
          </p:contentPart>
        </mc:Choice>
        <mc:Fallback xmlns="">
          <p:pic>
            <p:nvPicPr>
              <p:cNvPr id="14" name="Ink 13">
                <a:extLst>
                  <a:ext uri="{FF2B5EF4-FFF2-40B4-BE49-F238E27FC236}">
                    <a16:creationId xmlns:a16="http://schemas.microsoft.com/office/drawing/2014/main" id="{6BEF04B2-A852-A675-35EA-6AF437460182}"/>
                  </a:ext>
                </a:extLst>
              </p:cNvPr>
              <p:cNvPicPr/>
              <p:nvPr/>
            </p:nvPicPr>
            <p:blipFill>
              <a:blip r:embed="rId6"/>
              <a:stretch>
                <a:fillRect/>
              </a:stretch>
            </p:blipFill>
            <p:spPr>
              <a:xfrm>
                <a:off x="6172944" y="2549031"/>
                <a:ext cx="772568" cy="241920"/>
              </a:xfrm>
              <a:prstGeom prst="rect">
                <a:avLst/>
              </a:prstGeom>
            </p:spPr>
          </p:pic>
        </mc:Fallback>
      </mc:AlternateContent>
    </p:spTree>
    <p:extLst>
      <p:ext uri="{BB962C8B-B14F-4D97-AF65-F5344CB8AC3E}">
        <p14:creationId xmlns:p14="http://schemas.microsoft.com/office/powerpoint/2010/main" val="3415026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76986" y="84839"/>
            <a:ext cx="3051668" cy="584775"/>
          </a:xfrm>
          <a:prstGeom prst="rect">
            <a:avLst/>
          </a:prstGeom>
          <a:noFill/>
        </p:spPr>
        <p:txBody>
          <a:bodyPr wrap="none" rtlCol="0">
            <a:spAutoFit/>
          </a:bodyPr>
          <a:lstStyle/>
          <a:p>
            <a:pPr algn="ctr"/>
            <a:r>
              <a:rPr lang="en-US" sz="3200" b="1" u="sng"/>
              <a:t>SQL Introduction</a:t>
            </a:r>
            <a:endParaRPr lang="en-US" sz="1600" b="1" u="sng"/>
          </a:p>
        </p:txBody>
      </p:sp>
      <p:sp>
        <p:nvSpPr>
          <p:cNvPr id="5" name="TextBox 4">
            <a:extLst>
              <a:ext uri="{FF2B5EF4-FFF2-40B4-BE49-F238E27FC236}">
                <a16:creationId xmlns:a16="http://schemas.microsoft.com/office/drawing/2014/main" id="{1C10B97D-EFF2-40ED-B5E6-F62FB9AC82A2}"/>
              </a:ext>
            </a:extLst>
          </p:cNvPr>
          <p:cNvSpPr txBox="1"/>
          <p:nvPr/>
        </p:nvSpPr>
        <p:spPr>
          <a:xfrm flipH="1">
            <a:off x="378339" y="1257684"/>
            <a:ext cx="11538357" cy="584775"/>
          </a:xfrm>
          <a:prstGeom prst="rect">
            <a:avLst/>
          </a:prstGeom>
          <a:noFill/>
        </p:spPr>
        <p:txBody>
          <a:bodyPr wrap="square" rtlCol="0">
            <a:spAutoFit/>
          </a:bodyPr>
          <a:lstStyle/>
          <a:p>
            <a:r>
              <a:rPr lang="en-US" sz="1600"/>
              <a:t>On that same page can click on phpMyAdmin to get access to the mysql host you’re looking for, and to whichever database you’re looking for, and then to any tables you’ve created. </a:t>
            </a:r>
          </a:p>
        </p:txBody>
      </p:sp>
      <p:pic>
        <p:nvPicPr>
          <p:cNvPr id="2" name="Picture 1">
            <a:extLst>
              <a:ext uri="{FF2B5EF4-FFF2-40B4-BE49-F238E27FC236}">
                <a16:creationId xmlns:a16="http://schemas.microsoft.com/office/drawing/2014/main" id="{27DA139B-B33C-45BE-8ED6-A9CEFDDD6BC5}"/>
              </a:ext>
            </a:extLst>
          </p:cNvPr>
          <p:cNvPicPr>
            <a:picLocks noChangeAspect="1"/>
          </p:cNvPicPr>
          <p:nvPr/>
        </p:nvPicPr>
        <p:blipFill>
          <a:blip r:embed="rId2"/>
          <a:stretch>
            <a:fillRect/>
          </a:stretch>
        </p:blipFill>
        <p:spPr>
          <a:xfrm>
            <a:off x="378340" y="2398574"/>
            <a:ext cx="9965195" cy="4191962"/>
          </a:xfrm>
          <a:prstGeom prst="rect">
            <a:avLst/>
          </a:prstGeom>
        </p:spPr>
      </p:pic>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3F2F898F-0165-498D-B061-4796F9226A6B}"/>
                  </a:ext>
                </a:extLst>
              </p14:cNvPr>
              <p14:cNvContentPartPr/>
              <p14:nvPr/>
            </p14:nvContentPartPr>
            <p14:xfrm>
              <a:off x="5990754" y="3600748"/>
              <a:ext cx="1187640" cy="635760"/>
            </p14:xfrm>
          </p:contentPart>
        </mc:Choice>
        <mc:Fallback xmlns="">
          <p:pic>
            <p:nvPicPr>
              <p:cNvPr id="3" name="Ink 2">
                <a:extLst>
                  <a:ext uri="{FF2B5EF4-FFF2-40B4-BE49-F238E27FC236}">
                    <a16:creationId xmlns:a16="http://schemas.microsoft.com/office/drawing/2014/main" id="{3F2F898F-0165-498D-B061-4796F9226A6B}"/>
                  </a:ext>
                </a:extLst>
              </p:cNvPr>
              <p:cNvPicPr/>
              <p:nvPr/>
            </p:nvPicPr>
            <p:blipFill>
              <a:blip r:embed="rId4"/>
              <a:stretch>
                <a:fillRect/>
              </a:stretch>
            </p:blipFill>
            <p:spPr>
              <a:xfrm>
                <a:off x="5982114" y="3591748"/>
                <a:ext cx="1205280" cy="653400"/>
              </a:xfrm>
              <a:prstGeom prst="rect">
                <a:avLst/>
              </a:prstGeom>
            </p:spPr>
          </p:pic>
        </mc:Fallback>
      </mc:AlternateContent>
    </p:spTree>
    <p:extLst>
      <p:ext uri="{BB962C8B-B14F-4D97-AF65-F5344CB8AC3E}">
        <p14:creationId xmlns:p14="http://schemas.microsoft.com/office/powerpoint/2010/main" val="288748822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24" name="TextBox 23">
            <a:extLst>
              <a:ext uri="{FF2B5EF4-FFF2-40B4-BE49-F238E27FC236}">
                <a16:creationId xmlns:a16="http://schemas.microsoft.com/office/drawing/2014/main" id="{6C312400-396F-4568-82D5-5C365BE7A9B3}"/>
              </a:ext>
            </a:extLst>
          </p:cNvPr>
          <p:cNvSpPr txBox="1"/>
          <p:nvPr/>
        </p:nvSpPr>
        <p:spPr>
          <a:xfrm>
            <a:off x="394023" y="985127"/>
            <a:ext cx="7904883" cy="338554"/>
          </a:xfrm>
          <a:prstGeom prst="rect">
            <a:avLst/>
          </a:prstGeom>
          <a:noFill/>
        </p:spPr>
        <p:txBody>
          <a:bodyPr wrap="square" rtlCol="0">
            <a:spAutoFit/>
          </a:bodyPr>
          <a:lstStyle/>
          <a:p>
            <a:r>
              <a:rPr lang="en-US" sz="1600"/>
              <a:t>Now let’s look at the LEFT JOIN command.   For example,</a:t>
            </a:r>
          </a:p>
        </p:txBody>
      </p:sp>
      <p:pic>
        <p:nvPicPr>
          <p:cNvPr id="3" name="Picture 2">
            <a:extLst>
              <a:ext uri="{FF2B5EF4-FFF2-40B4-BE49-F238E27FC236}">
                <a16:creationId xmlns:a16="http://schemas.microsoft.com/office/drawing/2014/main" id="{EB21B9D2-D130-FE8D-D5C0-E917CD51192E}"/>
              </a:ext>
            </a:extLst>
          </p:cNvPr>
          <p:cNvPicPr>
            <a:picLocks noChangeAspect="1"/>
          </p:cNvPicPr>
          <p:nvPr/>
        </p:nvPicPr>
        <p:blipFill>
          <a:blip r:embed="rId2"/>
          <a:stretch>
            <a:fillRect/>
          </a:stretch>
        </p:blipFill>
        <p:spPr>
          <a:xfrm>
            <a:off x="482513" y="1547095"/>
            <a:ext cx="1837604" cy="1602013"/>
          </a:xfrm>
          <a:prstGeom prst="rect">
            <a:avLst/>
          </a:prstGeom>
        </p:spPr>
      </p:pic>
      <p:pic>
        <p:nvPicPr>
          <p:cNvPr id="5" name="Picture 4">
            <a:extLst>
              <a:ext uri="{FF2B5EF4-FFF2-40B4-BE49-F238E27FC236}">
                <a16:creationId xmlns:a16="http://schemas.microsoft.com/office/drawing/2014/main" id="{BEFD6ABD-8E46-E678-B3E7-CE17ECB97CA8}"/>
              </a:ext>
            </a:extLst>
          </p:cNvPr>
          <p:cNvPicPr>
            <a:picLocks noChangeAspect="1"/>
          </p:cNvPicPr>
          <p:nvPr/>
        </p:nvPicPr>
        <p:blipFill>
          <a:blip r:embed="rId3"/>
          <a:stretch>
            <a:fillRect/>
          </a:stretch>
        </p:blipFill>
        <p:spPr>
          <a:xfrm>
            <a:off x="2735592" y="1554239"/>
            <a:ext cx="1709337" cy="1587724"/>
          </a:xfrm>
          <a:prstGeom prst="rect">
            <a:avLst/>
          </a:prstGeom>
        </p:spPr>
      </p:pic>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6428AC1E-23C7-5BC1-956C-43EBC1DD7109}"/>
                  </a:ext>
                </a:extLst>
              </p14:cNvPr>
              <p14:cNvContentPartPr/>
              <p14:nvPr/>
            </p14:nvContentPartPr>
            <p14:xfrm>
              <a:off x="3100985" y="3957390"/>
              <a:ext cx="839520" cy="178560"/>
            </p14:xfrm>
          </p:contentPart>
        </mc:Choice>
        <mc:Fallback xmlns="">
          <p:pic>
            <p:nvPicPr>
              <p:cNvPr id="6" name="Ink 5">
                <a:extLst>
                  <a:ext uri="{FF2B5EF4-FFF2-40B4-BE49-F238E27FC236}">
                    <a16:creationId xmlns:a16="http://schemas.microsoft.com/office/drawing/2014/main" id="{6428AC1E-23C7-5BC1-956C-43EBC1DD7109}"/>
                  </a:ext>
                </a:extLst>
              </p:cNvPr>
              <p:cNvPicPr/>
              <p:nvPr/>
            </p:nvPicPr>
            <p:blipFill>
              <a:blip r:embed="rId5"/>
              <a:stretch>
                <a:fillRect/>
              </a:stretch>
            </p:blipFill>
            <p:spPr>
              <a:xfrm>
                <a:off x="3092345" y="3948390"/>
                <a:ext cx="857160" cy="1962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3" name="Ink 12">
                <a:extLst>
                  <a:ext uri="{FF2B5EF4-FFF2-40B4-BE49-F238E27FC236}">
                    <a16:creationId xmlns:a16="http://schemas.microsoft.com/office/drawing/2014/main" id="{D4FBF54B-FC56-48A2-7FEB-64EE0812691B}"/>
                  </a:ext>
                </a:extLst>
              </p14:cNvPr>
              <p14:cNvContentPartPr/>
              <p14:nvPr/>
            </p14:nvContentPartPr>
            <p14:xfrm>
              <a:off x="3191011" y="5431888"/>
              <a:ext cx="839520" cy="178560"/>
            </p14:xfrm>
          </p:contentPart>
        </mc:Choice>
        <mc:Fallback xmlns="">
          <p:pic>
            <p:nvPicPr>
              <p:cNvPr id="13" name="Ink 12">
                <a:extLst>
                  <a:ext uri="{FF2B5EF4-FFF2-40B4-BE49-F238E27FC236}">
                    <a16:creationId xmlns:a16="http://schemas.microsoft.com/office/drawing/2014/main" id="{D4FBF54B-FC56-48A2-7FEB-64EE0812691B}"/>
                  </a:ext>
                </a:extLst>
              </p:cNvPr>
              <p:cNvPicPr/>
              <p:nvPr/>
            </p:nvPicPr>
            <p:blipFill>
              <a:blip r:embed="rId5"/>
              <a:stretch>
                <a:fillRect/>
              </a:stretch>
            </p:blipFill>
            <p:spPr>
              <a:xfrm>
                <a:off x="3182371" y="5422888"/>
                <a:ext cx="857160" cy="196200"/>
              </a:xfrm>
              <a:prstGeom prst="rect">
                <a:avLst/>
              </a:prstGeom>
            </p:spPr>
          </p:pic>
        </mc:Fallback>
      </mc:AlternateContent>
      <p:pic>
        <p:nvPicPr>
          <p:cNvPr id="17" name="Picture 16">
            <a:extLst>
              <a:ext uri="{FF2B5EF4-FFF2-40B4-BE49-F238E27FC236}">
                <a16:creationId xmlns:a16="http://schemas.microsoft.com/office/drawing/2014/main" id="{5EFEDCA2-5D8B-8DA0-7F6A-1F0C32DB3A13}"/>
              </a:ext>
            </a:extLst>
          </p:cNvPr>
          <p:cNvPicPr>
            <a:picLocks noChangeAspect="1"/>
          </p:cNvPicPr>
          <p:nvPr/>
        </p:nvPicPr>
        <p:blipFill>
          <a:blip r:embed="rId7"/>
          <a:stretch>
            <a:fillRect/>
          </a:stretch>
        </p:blipFill>
        <p:spPr>
          <a:xfrm>
            <a:off x="4464593" y="4879916"/>
            <a:ext cx="3721320" cy="1800639"/>
          </a:xfrm>
          <a:prstGeom prst="rect">
            <a:avLst/>
          </a:prstGeom>
        </p:spPr>
      </p:pic>
      <p:pic>
        <p:nvPicPr>
          <p:cNvPr id="25" name="Picture 24">
            <a:extLst>
              <a:ext uri="{FF2B5EF4-FFF2-40B4-BE49-F238E27FC236}">
                <a16:creationId xmlns:a16="http://schemas.microsoft.com/office/drawing/2014/main" id="{A072E44F-0A59-CACD-B47B-56AFDD3C1505}"/>
              </a:ext>
            </a:extLst>
          </p:cNvPr>
          <p:cNvPicPr>
            <a:picLocks noChangeAspect="1"/>
          </p:cNvPicPr>
          <p:nvPr/>
        </p:nvPicPr>
        <p:blipFill>
          <a:blip r:embed="rId8"/>
          <a:stretch>
            <a:fillRect/>
          </a:stretch>
        </p:blipFill>
        <p:spPr>
          <a:xfrm>
            <a:off x="4497287" y="3275277"/>
            <a:ext cx="3688626" cy="1453963"/>
          </a:xfrm>
          <a:prstGeom prst="rect">
            <a:avLst/>
          </a:prstGeom>
        </p:spPr>
      </p:pic>
      <p:pic>
        <p:nvPicPr>
          <p:cNvPr id="26" name="Picture 25">
            <a:extLst>
              <a:ext uri="{FF2B5EF4-FFF2-40B4-BE49-F238E27FC236}">
                <a16:creationId xmlns:a16="http://schemas.microsoft.com/office/drawing/2014/main" id="{2A9282AD-9176-29DE-1A99-B924A9734814}"/>
              </a:ext>
            </a:extLst>
          </p:cNvPr>
          <p:cNvPicPr>
            <a:picLocks noChangeAspect="1"/>
          </p:cNvPicPr>
          <p:nvPr/>
        </p:nvPicPr>
        <p:blipFill>
          <a:blip r:embed="rId9"/>
          <a:stretch>
            <a:fillRect/>
          </a:stretch>
        </p:blipFill>
        <p:spPr>
          <a:xfrm>
            <a:off x="643265" y="3716723"/>
            <a:ext cx="2295845" cy="714475"/>
          </a:xfrm>
          <a:prstGeom prst="rect">
            <a:avLst/>
          </a:prstGeom>
        </p:spPr>
      </p:pic>
      <p:pic>
        <p:nvPicPr>
          <p:cNvPr id="27" name="Picture 26">
            <a:extLst>
              <a:ext uri="{FF2B5EF4-FFF2-40B4-BE49-F238E27FC236}">
                <a16:creationId xmlns:a16="http://schemas.microsoft.com/office/drawing/2014/main" id="{C79CC0F4-9E99-C057-B712-5CEF5A5211DB}"/>
              </a:ext>
            </a:extLst>
          </p:cNvPr>
          <p:cNvPicPr>
            <a:picLocks noChangeAspect="1"/>
          </p:cNvPicPr>
          <p:nvPr/>
        </p:nvPicPr>
        <p:blipFill>
          <a:blip r:embed="rId10"/>
          <a:stretch>
            <a:fillRect/>
          </a:stretch>
        </p:blipFill>
        <p:spPr>
          <a:xfrm>
            <a:off x="643265" y="5110767"/>
            <a:ext cx="2495898" cy="762106"/>
          </a:xfrm>
          <a:prstGeom prst="rect">
            <a:avLst/>
          </a:prstGeom>
        </p:spPr>
      </p:pic>
      <p:sp>
        <p:nvSpPr>
          <p:cNvPr id="2" name="TextBox 1">
            <a:extLst>
              <a:ext uri="{FF2B5EF4-FFF2-40B4-BE49-F238E27FC236}">
                <a16:creationId xmlns:a16="http://schemas.microsoft.com/office/drawing/2014/main" id="{BF6EEE67-B4EA-2071-69DA-2727FEE120D5}"/>
              </a:ext>
            </a:extLst>
          </p:cNvPr>
          <p:cNvSpPr txBox="1"/>
          <p:nvPr/>
        </p:nvSpPr>
        <p:spPr>
          <a:xfrm>
            <a:off x="8780206" y="3461894"/>
            <a:ext cx="1789471" cy="1169551"/>
          </a:xfrm>
          <a:prstGeom prst="rect">
            <a:avLst/>
          </a:prstGeom>
          <a:noFill/>
        </p:spPr>
        <p:txBody>
          <a:bodyPr wrap="square" rtlCol="0">
            <a:spAutoFit/>
          </a:bodyPr>
          <a:lstStyle/>
          <a:p>
            <a:r>
              <a:rPr lang="en-US" sz="1400"/>
              <a:t>note the NULL’s for Anchorage and Baltimore.  This is because these cities do not exist in humid.</a:t>
            </a:r>
          </a:p>
        </p:txBody>
      </p:sp>
      <p:sp>
        <p:nvSpPr>
          <p:cNvPr id="7" name="TextBox 6">
            <a:extLst>
              <a:ext uri="{FF2B5EF4-FFF2-40B4-BE49-F238E27FC236}">
                <a16:creationId xmlns:a16="http://schemas.microsoft.com/office/drawing/2014/main" id="{719859F1-4B8F-FAE5-496B-FC3A9F7D6836}"/>
              </a:ext>
            </a:extLst>
          </p:cNvPr>
          <p:cNvSpPr txBox="1"/>
          <p:nvPr/>
        </p:nvSpPr>
        <p:spPr>
          <a:xfrm>
            <a:off x="8780206" y="5025672"/>
            <a:ext cx="1789471" cy="1169551"/>
          </a:xfrm>
          <a:prstGeom prst="rect">
            <a:avLst/>
          </a:prstGeom>
          <a:noFill/>
        </p:spPr>
        <p:txBody>
          <a:bodyPr wrap="square" rtlCol="0">
            <a:spAutoFit/>
          </a:bodyPr>
          <a:lstStyle/>
          <a:p>
            <a:r>
              <a:rPr lang="en-US" sz="1400"/>
              <a:t>note the NULL’s again for Anchorage and Baltimore.  This is because these states do not exist in humid.</a:t>
            </a:r>
          </a:p>
        </p:txBody>
      </p:sp>
    </p:spTree>
    <p:extLst>
      <p:ext uri="{BB962C8B-B14F-4D97-AF65-F5344CB8AC3E}">
        <p14:creationId xmlns:p14="http://schemas.microsoft.com/office/powerpoint/2010/main" val="329116549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24" name="TextBox 23">
            <a:extLst>
              <a:ext uri="{FF2B5EF4-FFF2-40B4-BE49-F238E27FC236}">
                <a16:creationId xmlns:a16="http://schemas.microsoft.com/office/drawing/2014/main" id="{6C312400-396F-4568-82D5-5C365BE7A9B3}"/>
              </a:ext>
            </a:extLst>
          </p:cNvPr>
          <p:cNvSpPr txBox="1"/>
          <p:nvPr/>
        </p:nvSpPr>
        <p:spPr>
          <a:xfrm>
            <a:off x="394023" y="985127"/>
            <a:ext cx="7904883" cy="338554"/>
          </a:xfrm>
          <a:prstGeom prst="rect">
            <a:avLst/>
          </a:prstGeom>
          <a:noFill/>
        </p:spPr>
        <p:txBody>
          <a:bodyPr wrap="square" rtlCol="0">
            <a:spAutoFit/>
          </a:bodyPr>
          <a:lstStyle/>
          <a:p>
            <a:r>
              <a:rPr lang="en-US" sz="1600"/>
              <a:t>Now let’s look at the LEFT JOIN command.   For example,</a:t>
            </a:r>
          </a:p>
        </p:txBody>
      </p:sp>
      <p:pic>
        <p:nvPicPr>
          <p:cNvPr id="3" name="Picture 2">
            <a:extLst>
              <a:ext uri="{FF2B5EF4-FFF2-40B4-BE49-F238E27FC236}">
                <a16:creationId xmlns:a16="http://schemas.microsoft.com/office/drawing/2014/main" id="{EB21B9D2-D130-FE8D-D5C0-E917CD51192E}"/>
              </a:ext>
            </a:extLst>
          </p:cNvPr>
          <p:cNvPicPr>
            <a:picLocks noChangeAspect="1"/>
          </p:cNvPicPr>
          <p:nvPr/>
        </p:nvPicPr>
        <p:blipFill>
          <a:blip r:embed="rId2"/>
          <a:stretch>
            <a:fillRect/>
          </a:stretch>
        </p:blipFill>
        <p:spPr>
          <a:xfrm>
            <a:off x="482513" y="1547095"/>
            <a:ext cx="1837604" cy="1602013"/>
          </a:xfrm>
          <a:prstGeom prst="rect">
            <a:avLst/>
          </a:prstGeom>
        </p:spPr>
      </p:pic>
      <p:pic>
        <p:nvPicPr>
          <p:cNvPr id="5" name="Picture 4">
            <a:extLst>
              <a:ext uri="{FF2B5EF4-FFF2-40B4-BE49-F238E27FC236}">
                <a16:creationId xmlns:a16="http://schemas.microsoft.com/office/drawing/2014/main" id="{BEFD6ABD-8E46-E678-B3E7-CE17ECB97CA8}"/>
              </a:ext>
            </a:extLst>
          </p:cNvPr>
          <p:cNvPicPr>
            <a:picLocks noChangeAspect="1"/>
          </p:cNvPicPr>
          <p:nvPr/>
        </p:nvPicPr>
        <p:blipFill>
          <a:blip r:embed="rId3"/>
          <a:stretch>
            <a:fillRect/>
          </a:stretch>
        </p:blipFill>
        <p:spPr>
          <a:xfrm>
            <a:off x="2735592" y="1554239"/>
            <a:ext cx="1709337" cy="1587724"/>
          </a:xfrm>
          <a:prstGeom prst="rect">
            <a:avLst/>
          </a:prstGeom>
        </p:spPr>
      </p:pic>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6428AC1E-23C7-5BC1-956C-43EBC1DD7109}"/>
                  </a:ext>
                </a:extLst>
              </p14:cNvPr>
              <p14:cNvContentPartPr/>
              <p14:nvPr/>
            </p14:nvContentPartPr>
            <p14:xfrm>
              <a:off x="6096000" y="4409773"/>
              <a:ext cx="839520" cy="178560"/>
            </p14:xfrm>
          </p:contentPart>
        </mc:Choice>
        <mc:Fallback xmlns="">
          <p:pic>
            <p:nvPicPr>
              <p:cNvPr id="6" name="Ink 5">
                <a:extLst>
                  <a:ext uri="{FF2B5EF4-FFF2-40B4-BE49-F238E27FC236}">
                    <a16:creationId xmlns:a16="http://schemas.microsoft.com/office/drawing/2014/main" id="{6428AC1E-23C7-5BC1-956C-43EBC1DD7109}"/>
                  </a:ext>
                </a:extLst>
              </p:cNvPr>
              <p:cNvPicPr/>
              <p:nvPr/>
            </p:nvPicPr>
            <p:blipFill>
              <a:blip r:embed="rId5"/>
              <a:stretch>
                <a:fillRect/>
              </a:stretch>
            </p:blipFill>
            <p:spPr>
              <a:xfrm>
                <a:off x="6087000" y="4400773"/>
                <a:ext cx="857160" cy="196200"/>
              </a:xfrm>
              <a:prstGeom prst="rect">
                <a:avLst/>
              </a:prstGeom>
            </p:spPr>
          </p:pic>
        </mc:Fallback>
      </mc:AlternateContent>
      <p:sp>
        <p:nvSpPr>
          <p:cNvPr id="2" name="TextBox 1">
            <a:extLst>
              <a:ext uri="{FF2B5EF4-FFF2-40B4-BE49-F238E27FC236}">
                <a16:creationId xmlns:a16="http://schemas.microsoft.com/office/drawing/2014/main" id="{BF6EEE67-B4EA-2071-69DA-2727FEE120D5}"/>
              </a:ext>
            </a:extLst>
          </p:cNvPr>
          <p:cNvSpPr txBox="1"/>
          <p:nvPr/>
        </p:nvSpPr>
        <p:spPr>
          <a:xfrm>
            <a:off x="7343719" y="2779776"/>
            <a:ext cx="4268178" cy="738664"/>
          </a:xfrm>
          <a:prstGeom prst="rect">
            <a:avLst/>
          </a:prstGeom>
          <a:noFill/>
        </p:spPr>
        <p:txBody>
          <a:bodyPr wrap="square" rtlCol="0">
            <a:spAutoFit/>
          </a:bodyPr>
          <a:lstStyle/>
          <a:p>
            <a:r>
              <a:rPr lang="en-US" sz="1400"/>
              <a:t>note Orlando in temp is paired up with three cities in humid because we’re matching w/r to state.  And again, Anchorage and Baltimore have NULL values. </a:t>
            </a:r>
          </a:p>
        </p:txBody>
      </p:sp>
      <p:pic>
        <p:nvPicPr>
          <p:cNvPr id="10" name="Picture 9">
            <a:extLst>
              <a:ext uri="{FF2B5EF4-FFF2-40B4-BE49-F238E27FC236}">
                <a16:creationId xmlns:a16="http://schemas.microsoft.com/office/drawing/2014/main" id="{97DE07E6-FCB7-6ED3-4146-5C62246136C5}"/>
              </a:ext>
            </a:extLst>
          </p:cNvPr>
          <p:cNvPicPr>
            <a:picLocks noChangeAspect="1"/>
          </p:cNvPicPr>
          <p:nvPr/>
        </p:nvPicPr>
        <p:blipFill>
          <a:blip r:embed="rId6"/>
          <a:stretch>
            <a:fillRect/>
          </a:stretch>
        </p:blipFill>
        <p:spPr>
          <a:xfrm>
            <a:off x="7403046" y="3703290"/>
            <a:ext cx="3429479" cy="2391109"/>
          </a:xfrm>
          <a:prstGeom prst="rect">
            <a:avLst/>
          </a:prstGeom>
        </p:spPr>
      </p:pic>
      <p:pic>
        <p:nvPicPr>
          <p:cNvPr id="11" name="Picture 10">
            <a:extLst>
              <a:ext uri="{FF2B5EF4-FFF2-40B4-BE49-F238E27FC236}">
                <a16:creationId xmlns:a16="http://schemas.microsoft.com/office/drawing/2014/main" id="{A22FB8DD-11A8-DB1B-F739-4C89C881270A}"/>
              </a:ext>
            </a:extLst>
          </p:cNvPr>
          <p:cNvPicPr>
            <a:picLocks noChangeAspect="1"/>
          </p:cNvPicPr>
          <p:nvPr/>
        </p:nvPicPr>
        <p:blipFill>
          <a:blip r:embed="rId7"/>
          <a:stretch>
            <a:fillRect/>
          </a:stretch>
        </p:blipFill>
        <p:spPr>
          <a:xfrm>
            <a:off x="482513" y="4008447"/>
            <a:ext cx="5401429" cy="981212"/>
          </a:xfrm>
          <a:prstGeom prst="rect">
            <a:avLst/>
          </a:prstGeom>
        </p:spPr>
      </p:pic>
    </p:spTree>
    <p:extLst>
      <p:ext uri="{BB962C8B-B14F-4D97-AF65-F5344CB8AC3E}">
        <p14:creationId xmlns:p14="http://schemas.microsoft.com/office/powerpoint/2010/main" val="33880394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32" name="TextBox 31">
            <a:extLst>
              <a:ext uri="{FF2B5EF4-FFF2-40B4-BE49-F238E27FC236}">
                <a16:creationId xmlns:a16="http://schemas.microsoft.com/office/drawing/2014/main" id="{30BB15F8-11CB-46DB-A23B-1B27A7426335}"/>
              </a:ext>
            </a:extLst>
          </p:cNvPr>
          <p:cNvSpPr txBox="1"/>
          <p:nvPr/>
        </p:nvSpPr>
        <p:spPr>
          <a:xfrm>
            <a:off x="216563" y="1896139"/>
            <a:ext cx="4808980" cy="1200329"/>
          </a:xfrm>
          <a:prstGeom prst="rect">
            <a:avLst/>
          </a:prstGeom>
          <a:noFill/>
        </p:spPr>
        <p:txBody>
          <a:bodyPr wrap="square" rtlCol="0">
            <a:spAutoFit/>
          </a:bodyPr>
          <a:lstStyle/>
          <a:p>
            <a:r>
              <a:rPr lang="en-US"/>
              <a:t>SELECT tableA.col1, tableB.col2, tableA.col3 etc., </a:t>
            </a:r>
          </a:p>
          <a:p>
            <a:r>
              <a:rPr lang="en-US"/>
              <a:t>FROM tableA </a:t>
            </a:r>
          </a:p>
          <a:p>
            <a:r>
              <a:rPr lang="en-US"/>
              <a:t>RIGHT JOIN tableB </a:t>
            </a:r>
          </a:p>
          <a:p>
            <a:r>
              <a:rPr lang="en-US"/>
              <a:t>ON tableA.col_match = tableB.col_match;</a:t>
            </a:r>
          </a:p>
        </p:txBody>
      </p:sp>
      <p:sp>
        <p:nvSpPr>
          <p:cNvPr id="2" name="TextBox 1">
            <a:extLst>
              <a:ext uri="{FF2B5EF4-FFF2-40B4-BE49-F238E27FC236}">
                <a16:creationId xmlns:a16="http://schemas.microsoft.com/office/drawing/2014/main" id="{CD8E9BE7-DA0D-B52B-AE92-E575761499C6}"/>
              </a:ext>
            </a:extLst>
          </p:cNvPr>
          <p:cNvSpPr txBox="1"/>
          <p:nvPr/>
        </p:nvSpPr>
        <p:spPr>
          <a:xfrm>
            <a:off x="216563" y="1126999"/>
            <a:ext cx="4581580" cy="338554"/>
          </a:xfrm>
          <a:prstGeom prst="rect">
            <a:avLst/>
          </a:prstGeom>
          <a:noFill/>
        </p:spPr>
        <p:txBody>
          <a:bodyPr wrap="square" rtlCol="0">
            <a:spAutoFit/>
          </a:bodyPr>
          <a:lstStyle/>
          <a:p>
            <a:r>
              <a:rPr lang="en-US" sz="1600"/>
              <a:t>And the RIGHT JOIN command.</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F04EB0EE-3635-25D3-AF38-9DB0F7658E23}"/>
                  </a:ext>
                </a:extLst>
              </p14:cNvPr>
              <p14:cNvContentPartPr/>
              <p14:nvPr/>
            </p14:nvContentPartPr>
            <p14:xfrm>
              <a:off x="5142636" y="2432643"/>
              <a:ext cx="756720" cy="120600"/>
            </p14:xfrm>
          </p:contentPart>
        </mc:Choice>
        <mc:Fallback xmlns="">
          <p:pic>
            <p:nvPicPr>
              <p:cNvPr id="5" name="Ink 4">
                <a:extLst>
                  <a:ext uri="{FF2B5EF4-FFF2-40B4-BE49-F238E27FC236}">
                    <a16:creationId xmlns:a16="http://schemas.microsoft.com/office/drawing/2014/main" id="{F04EB0EE-3635-25D3-AF38-9DB0F7658E23}"/>
                  </a:ext>
                </a:extLst>
              </p:cNvPr>
              <p:cNvPicPr/>
              <p:nvPr/>
            </p:nvPicPr>
            <p:blipFill>
              <a:blip r:embed="rId3"/>
              <a:stretch>
                <a:fillRect/>
              </a:stretch>
            </p:blipFill>
            <p:spPr>
              <a:xfrm>
                <a:off x="5133636" y="2423670"/>
                <a:ext cx="774360" cy="138188"/>
              </a:xfrm>
              <a:prstGeom prst="rect">
                <a:avLst/>
              </a:prstGeom>
            </p:spPr>
          </p:pic>
        </mc:Fallback>
      </mc:AlternateContent>
      <p:graphicFrame>
        <p:nvGraphicFramePr>
          <p:cNvPr id="3" name="Table 2">
            <a:extLst>
              <a:ext uri="{FF2B5EF4-FFF2-40B4-BE49-F238E27FC236}">
                <a16:creationId xmlns:a16="http://schemas.microsoft.com/office/drawing/2014/main" id="{C39541F1-1A6D-5E20-CDA0-A75119CD0374}"/>
              </a:ext>
            </a:extLst>
          </p:cNvPr>
          <p:cNvGraphicFramePr>
            <a:graphicFrameLocks noGrp="1"/>
          </p:cNvGraphicFramePr>
          <p:nvPr/>
        </p:nvGraphicFramePr>
        <p:xfrm>
          <a:off x="384190" y="3761533"/>
          <a:ext cx="1975552" cy="2225040"/>
        </p:xfrm>
        <a:graphic>
          <a:graphicData uri="http://schemas.openxmlformats.org/drawingml/2006/table">
            <a:tbl>
              <a:tblPr firstRow="1" bandRow="1">
                <a:tableStyleId>{5C22544A-7EE6-4342-B048-85BDC9FD1C3A}</a:tableStyleId>
              </a:tblPr>
              <a:tblGrid>
                <a:gridCol w="1975552">
                  <a:extLst>
                    <a:ext uri="{9D8B030D-6E8A-4147-A177-3AD203B41FA5}">
                      <a16:colId xmlns:a16="http://schemas.microsoft.com/office/drawing/2014/main" val="11058882"/>
                    </a:ext>
                  </a:extLst>
                </a:gridCol>
              </a:tblGrid>
              <a:tr h="370840">
                <a:tc>
                  <a:txBody>
                    <a:bodyPr/>
                    <a:lstStyle/>
                    <a:p>
                      <a:r>
                        <a:rPr lang="en-US"/>
                        <a:t>TableA.col_match</a:t>
                      </a:r>
                    </a:p>
                  </a:txBody>
                  <a:tcPr/>
                </a:tc>
                <a:extLst>
                  <a:ext uri="{0D108BD9-81ED-4DB2-BD59-A6C34878D82A}">
                    <a16:rowId xmlns:a16="http://schemas.microsoft.com/office/drawing/2014/main" val="749110386"/>
                  </a:ext>
                </a:extLst>
              </a:tr>
              <a:tr h="370840">
                <a:tc>
                  <a:txBody>
                    <a:bodyPr/>
                    <a:lstStyle/>
                    <a:p>
                      <a:r>
                        <a:rPr lang="en-US"/>
                        <a:t>A</a:t>
                      </a:r>
                    </a:p>
                  </a:txBody>
                  <a:tcPr/>
                </a:tc>
                <a:extLst>
                  <a:ext uri="{0D108BD9-81ED-4DB2-BD59-A6C34878D82A}">
                    <a16:rowId xmlns:a16="http://schemas.microsoft.com/office/drawing/2014/main" val="4172388417"/>
                  </a:ext>
                </a:extLst>
              </a:tr>
              <a:tr h="370840">
                <a:tc>
                  <a:txBody>
                    <a:bodyPr/>
                    <a:lstStyle/>
                    <a:p>
                      <a:r>
                        <a:rPr lang="en-US"/>
                        <a:t>B</a:t>
                      </a:r>
                    </a:p>
                  </a:txBody>
                  <a:tcPr/>
                </a:tc>
                <a:extLst>
                  <a:ext uri="{0D108BD9-81ED-4DB2-BD59-A6C34878D82A}">
                    <a16:rowId xmlns:a16="http://schemas.microsoft.com/office/drawing/2014/main" val="3914590196"/>
                  </a:ext>
                </a:extLst>
              </a:tr>
              <a:tr h="370840">
                <a:tc>
                  <a:txBody>
                    <a:bodyPr/>
                    <a:lstStyle/>
                    <a:p>
                      <a:r>
                        <a:rPr lang="en-US"/>
                        <a:t>C</a:t>
                      </a:r>
                    </a:p>
                  </a:txBody>
                  <a:tcPr/>
                </a:tc>
                <a:extLst>
                  <a:ext uri="{0D108BD9-81ED-4DB2-BD59-A6C34878D82A}">
                    <a16:rowId xmlns:a16="http://schemas.microsoft.com/office/drawing/2014/main" val="68426737"/>
                  </a:ext>
                </a:extLst>
              </a:tr>
              <a:tr h="370840">
                <a:tc>
                  <a:txBody>
                    <a:bodyPr/>
                    <a:lstStyle/>
                    <a:p>
                      <a:r>
                        <a:rPr lang="en-US"/>
                        <a:t>A</a:t>
                      </a:r>
                    </a:p>
                  </a:txBody>
                  <a:tcPr/>
                </a:tc>
                <a:extLst>
                  <a:ext uri="{0D108BD9-81ED-4DB2-BD59-A6C34878D82A}">
                    <a16:rowId xmlns:a16="http://schemas.microsoft.com/office/drawing/2014/main" val="3159606682"/>
                  </a:ext>
                </a:extLst>
              </a:tr>
              <a:tr h="370840">
                <a:tc>
                  <a:txBody>
                    <a:bodyPr/>
                    <a:lstStyle/>
                    <a:p>
                      <a:r>
                        <a:rPr lang="en-US"/>
                        <a:t>C</a:t>
                      </a:r>
                    </a:p>
                  </a:txBody>
                  <a:tcPr/>
                </a:tc>
                <a:extLst>
                  <a:ext uri="{0D108BD9-81ED-4DB2-BD59-A6C34878D82A}">
                    <a16:rowId xmlns:a16="http://schemas.microsoft.com/office/drawing/2014/main" val="966201973"/>
                  </a:ext>
                </a:extLst>
              </a:tr>
            </a:tbl>
          </a:graphicData>
        </a:graphic>
      </p:graphicFrame>
      <p:graphicFrame>
        <p:nvGraphicFramePr>
          <p:cNvPr id="7" name="Table 6">
            <a:extLst>
              <a:ext uri="{FF2B5EF4-FFF2-40B4-BE49-F238E27FC236}">
                <a16:creationId xmlns:a16="http://schemas.microsoft.com/office/drawing/2014/main" id="{EAA49D1D-D4C4-045C-FA2C-4878AB42583A}"/>
              </a:ext>
            </a:extLst>
          </p:cNvPr>
          <p:cNvGraphicFramePr>
            <a:graphicFrameLocks noGrp="1"/>
          </p:cNvGraphicFramePr>
          <p:nvPr/>
        </p:nvGraphicFramePr>
        <p:xfrm>
          <a:off x="3840228" y="3761533"/>
          <a:ext cx="1975552" cy="2225040"/>
        </p:xfrm>
        <a:graphic>
          <a:graphicData uri="http://schemas.openxmlformats.org/drawingml/2006/table">
            <a:tbl>
              <a:tblPr firstRow="1" bandRow="1">
                <a:tableStyleId>{5C22544A-7EE6-4342-B048-85BDC9FD1C3A}</a:tableStyleId>
              </a:tblPr>
              <a:tblGrid>
                <a:gridCol w="1975552">
                  <a:extLst>
                    <a:ext uri="{9D8B030D-6E8A-4147-A177-3AD203B41FA5}">
                      <a16:colId xmlns:a16="http://schemas.microsoft.com/office/drawing/2014/main" val="11058882"/>
                    </a:ext>
                  </a:extLst>
                </a:gridCol>
              </a:tblGrid>
              <a:tr h="370840">
                <a:tc>
                  <a:txBody>
                    <a:bodyPr/>
                    <a:lstStyle/>
                    <a:p>
                      <a:r>
                        <a:rPr lang="en-US"/>
                        <a:t>TableB.col_match</a:t>
                      </a:r>
                    </a:p>
                  </a:txBody>
                  <a:tcPr/>
                </a:tc>
                <a:extLst>
                  <a:ext uri="{0D108BD9-81ED-4DB2-BD59-A6C34878D82A}">
                    <a16:rowId xmlns:a16="http://schemas.microsoft.com/office/drawing/2014/main" val="749110386"/>
                  </a:ext>
                </a:extLst>
              </a:tr>
              <a:tr h="370840">
                <a:tc>
                  <a:txBody>
                    <a:bodyPr/>
                    <a:lstStyle/>
                    <a:p>
                      <a:r>
                        <a:rPr lang="en-US"/>
                        <a:t>B</a:t>
                      </a:r>
                    </a:p>
                  </a:txBody>
                  <a:tcPr/>
                </a:tc>
                <a:extLst>
                  <a:ext uri="{0D108BD9-81ED-4DB2-BD59-A6C34878D82A}">
                    <a16:rowId xmlns:a16="http://schemas.microsoft.com/office/drawing/2014/main" val="4172388417"/>
                  </a:ext>
                </a:extLst>
              </a:tr>
              <a:tr h="370840">
                <a:tc>
                  <a:txBody>
                    <a:bodyPr/>
                    <a:lstStyle/>
                    <a:p>
                      <a:r>
                        <a:rPr lang="en-US"/>
                        <a:t>B</a:t>
                      </a:r>
                    </a:p>
                  </a:txBody>
                  <a:tcPr/>
                </a:tc>
                <a:extLst>
                  <a:ext uri="{0D108BD9-81ED-4DB2-BD59-A6C34878D82A}">
                    <a16:rowId xmlns:a16="http://schemas.microsoft.com/office/drawing/2014/main" val="3914590196"/>
                  </a:ext>
                </a:extLst>
              </a:tr>
              <a:tr h="370840">
                <a:tc>
                  <a:txBody>
                    <a:bodyPr/>
                    <a:lstStyle/>
                    <a:p>
                      <a:r>
                        <a:rPr lang="en-US"/>
                        <a:t>C</a:t>
                      </a:r>
                    </a:p>
                  </a:txBody>
                  <a:tcPr/>
                </a:tc>
                <a:extLst>
                  <a:ext uri="{0D108BD9-81ED-4DB2-BD59-A6C34878D82A}">
                    <a16:rowId xmlns:a16="http://schemas.microsoft.com/office/drawing/2014/main" val="68426737"/>
                  </a:ext>
                </a:extLst>
              </a:tr>
              <a:tr h="370840">
                <a:tc>
                  <a:txBody>
                    <a:bodyPr/>
                    <a:lstStyle/>
                    <a:p>
                      <a:r>
                        <a:rPr lang="en-US"/>
                        <a:t>D</a:t>
                      </a:r>
                    </a:p>
                  </a:txBody>
                  <a:tcPr/>
                </a:tc>
                <a:extLst>
                  <a:ext uri="{0D108BD9-81ED-4DB2-BD59-A6C34878D82A}">
                    <a16:rowId xmlns:a16="http://schemas.microsoft.com/office/drawing/2014/main" val="3159606682"/>
                  </a:ext>
                </a:extLst>
              </a:tr>
              <a:tr h="370840">
                <a:tc>
                  <a:txBody>
                    <a:bodyPr/>
                    <a:lstStyle/>
                    <a:p>
                      <a:r>
                        <a:rPr lang="en-US"/>
                        <a:t>D</a:t>
                      </a:r>
                    </a:p>
                  </a:txBody>
                  <a:tcPr/>
                </a:tc>
                <a:extLst>
                  <a:ext uri="{0D108BD9-81ED-4DB2-BD59-A6C34878D82A}">
                    <a16:rowId xmlns:a16="http://schemas.microsoft.com/office/drawing/2014/main" val="966201973"/>
                  </a:ext>
                </a:extLst>
              </a:tr>
            </a:tbl>
          </a:graphicData>
        </a:graphic>
      </p:graphicFrame>
      <p:cxnSp>
        <p:nvCxnSpPr>
          <p:cNvPr id="8" name="Straight Connector 7">
            <a:extLst>
              <a:ext uri="{FF2B5EF4-FFF2-40B4-BE49-F238E27FC236}">
                <a16:creationId xmlns:a16="http://schemas.microsoft.com/office/drawing/2014/main" id="{CAEBF2FF-DC78-434D-ADCD-C9BC0DFD7D76}"/>
              </a:ext>
            </a:extLst>
          </p:cNvPr>
          <p:cNvCxnSpPr>
            <a:cxnSpLocks/>
          </p:cNvCxnSpPr>
          <p:nvPr/>
        </p:nvCxnSpPr>
        <p:spPr>
          <a:xfrm flipV="1">
            <a:off x="2467897" y="4327149"/>
            <a:ext cx="1268361" cy="383458"/>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C1E56278-B3AA-D355-D395-165EB28A44CC}"/>
              </a:ext>
            </a:extLst>
          </p:cNvPr>
          <p:cNvCxnSpPr>
            <a:cxnSpLocks/>
          </p:cNvCxnSpPr>
          <p:nvPr/>
        </p:nvCxnSpPr>
        <p:spPr>
          <a:xfrm>
            <a:off x="2463712" y="4710607"/>
            <a:ext cx="1272546" cy="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2CB9D288-BB8B-4967-139F-F4146363822D}"/>
              </a:ext>
            </a:extLst>
          </p:cNvPr>
          <p:cNvCxnSpPr>
            <a:cxnSpLocks/>
          </p:cNvCxnSpPr>
          <p:nvPr/>
        </p:nvCxnSpPr>
        <p:spPr>
          <a:xfrm>
            <a:off x="2463712" y="5054736"/>
            <a:ext cx="1272546" cy="0"/>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8A991C53-A6FD-3BE1-61CA-BE77D5347D51}"/>
              </a:ext>
            </a:extLst>
          </p:cNvPr>
          <p:cNvCxnSpPr>
            <a:cxnSpLocks/>
          </p:cNvCxnSpPr>
          <p:nvPr/>
        </p:nvCxnSpPr>
        <p:spPr>
          <a:xfrm flipV="1">
            <a:off x="2463712" y="5054736"/>
            <a:ext cx="1272546" cy="740109"/>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D3EBB5A5-37A2-7D4D-001E-CFEEAC4BF137}"/>
              </a:ext>
            </a:extLst>
          </p:cNvPr>
          <p:cNvCxnSpPr/>
          <p:nvPr/>
        </p:nvCxnSpPr>
        <p:spPr>
          <a:xfrm>
            <a:off x="3476434" y="5463730"/>
            <a:ext cx="259824" cy="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EB943E54-F3ED-5AB8-B3AC-5B7D885CDFA6}"/>
              </a:ext>
            </a:extLst>
          </p:cNvPr>
          <p:cNvCxnSpPr/>
          <p:nvPr/>
        </p:nvCxnSpPr>
        <p:spPr>
          <a:xfrm>
            <a:off x="3476434" y="5794845"/>
            <a:ext cx="259824" cy="0"/>
          </a:xfrm>
          <a:prstGeom prst="line">
            <a:avLst/>
          </a:prstGeom>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B201A4CA-1AE4-AA3A-D541-62CC5C2C8F07}"/>
              </a:ext>
            </a:extLst>
          </p:cNvPr>
          <p:cNvSpPr txBox="1"/>
          <p:nvPr/>
        </p:nvSpPr>
        <p:spPr>
          <a:xfrm>
            <a:off x="6376222" y="1789675"/>
            <a:ext cx="5525728" cy="2308324"/>
          </a:xfrm>
          <a:prstGeom prst="rect">
            <a:avLst/>
          </a:prstGeom>
          <a:noFill/>
        </p:spPr>
        <p:txBody>
          <a:bodyPr wrap="square" rtlCol="0">
            <a:spAutoFit/>
          </a:bodyPr>
          <a:lstStyle/>
          <a:p>
            <a:r>
              <a:rPr lang="en-US" sz="1600">
                <a:solidFill>
                  <a:srgbClr val="FF0000"/>
                </a:solidFill>
              </a:rPr>
              <a:t>Does an INNER JOIN on tableA and tableB, and then throws in all the rows of tableB that were left out.  Note that those left out rows will have NULL values for all of tableA’s columns.  </a:t>
            </a:r>
            <a:r>
              <a:rPr lang="en-US" sz="1600">
                <a:solidFill>
                  <a:srgbClr val="0000FF"/>
                </a:solidFill>
              </a:rPr>
              <a:t>Note first it matches up the tables rows according to the ON, AND statements, and then it drops all columns not listed in SELECT.  So only those columns listed in SELECT will appear in the output table.  And they will appear in the order listed.  And they don’t have to include the columns in ON and AND that you’re matching w/r to. </a:t>
            </a:r>
            <a:endParaRPr lang="en-US" sz="1600"/>
          </a:p>
        </p:txBody>
      </p:sp>
    </p:spTree>
    <p:extLst>
      <p:ext uri="{BB962C8B-B14F-4D97-AF65-F5344CB8AC3E}">
        <p14:creationId xmlns:p14="http://schemas.microsoft.com/office/powerpoint/2010/main" val="396339319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14716" y="96608"/>
            <a:ext cx="3277885" cy="584775"/>
          </a:xfrm>
          <a:prstGeom prst="rect">
            <a:avLst/>
          </a:prstGeom>
          <a:noFill/>
        </p:spPr>
        <p:txBody>
          <a:bodyPr wrap="none" rtlCol="0">
            <a:spAutoFit/>
          </a:bodyPr>
          <a:lstStyle/>
          <a:p>
            <a:pPr algn="ctr"/>
            <a:r>
              <a:rPr lang="en-US" sz="3200" b="1" u="sng"/>
              <a:t>SQL Joining Tables</a:t>
            </a:r>
            <a:endParaRPr lang="en-US" sz="1600" b="1" u="sng"/>
          </a:p>
        </p:txBody>
      </p:sp>
      <p:graphicFrame>
        <p:nvGraphicFramePr>
          <p:cNvPr id="11" name="Table 10">
            <a:extLst>
              <a:ext uri="{FF2B5EF4-FFF2-40B4-BE49-F238E27FC236}">
                <a16:creationId xmlns:a16="http://schemas.microsoft.com/office/drawing/2014/main" id="{0EF487F9-4FC6-DE76-5907-357444D83FD3}"/>
              </a:ext>
            </a:extLst>
          </p:cNvPr>
          <p:cNvGraphicFramePr>
            <a:graphicFrameLocks noGrp="1"/>
          </p:cNvGraphicFramePr>
          <p:nvPr/>
        </p:nvGraphicFramePr>
        <p:xfrm>
          <a:off x="531669" y="1592337"/>
          <a:ext cx="2239138" cy="2011680"/>
        </p:xfrm>
        <a:graphic>
          <a:graphicData uri="http://schemas.openxmlformats.org/drawingml/2006/table">
            <a:tbl>
              <a:tblPr firstRow="1" bandRow="1">
                <a:tableStyleId>{5C22544A-7EE6-4342-B048-85BDC9FD1C3A}</a:tableStyleId>
              </a:tblPr>
              <a:tblGrid>
                <a:gridCol w="909828">
                  <a:extLst>
                    <a:ext uri="{9D8B030D-6E8A-4147-A177-3AD203B41FA5}">
                      <a16:colId xmlns:a16="http://schemas.microsoft.com/office/drawing/2014/main" val="11058882"/>
                    </a:ext>
                  </a:extLst>
                </a:gridCol>
                <a:gridCol w="664655">
                  <a:extLst>
                    <a:ext uri="{9D8B030D-6E8A-4147-A177-3AD203B41FA5}">
                      <a16:colId xmlns:a16="http://schemas.microsoft.com/office/drawing/2014/main" val="768171850"/>
                    </a:ext>
                  </a:extLst>
                </a:gridCol>
                <a:gridCol w="664655">
                  <a:extLst>
                    <a:ext uri="{9D8B030D-6E8A-4147-A177-3AD203B41FA5}">
                      <a16:colId xmlns:a16="http://schemas.microsoft.com/office/drawing/2014/main" val="3366912073"/>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extLst>
                  <a:ext uri="{0D108BD9-81ED-4DB2-BD59-A6C34878D82A}">
                    <a16:rowId xmlns:a16="http://schemas.microsoft.com/office/drawing/2014/main" val="3914590196"/>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extLst>
                  <a:ext uri="{0D108BD9-81ED-4DB2-BD59-A6C34878D82A}">
                    <a16:rowId xmlns:a16="http://schemas.microsoft.com/office/drawing/2014/main" val="68426737"/>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graphicFrame>
        <p:nvGraphicFramePr>
          <p:cNvPr id="3" name="Table 2">
            <a:extLst>
              <a:ext uri="{FF2B5EF4-FFF2-40B4-BE49-F238E27FC236}">
                <a16:creationId xmlns:a16="http://schemas.microsoft.com/office/drawing/2014/main" id="{70FA544D-2A3D-3E7B-D49F-3634BD20700F}"/>
              </a:ext>
            </a:extLst>
          </p:cNvPr>
          <p:cNvGraphicFramePr>
            <a:graphicFrameLocks noGrp="1"/>
          </p:cNvGraphicFramePr>
          <p:nvPr/>
        </p:nvGraphicFramePr>
        <p:xfrm>
          <a:off x="3570341" y="1628647"/>
          <a:ext cx="2239138" cy="2011680"/>
        </p:xfrm>
        <a:graphic>
          <a:graphicData uri="http://schemas.openxmlformats.org/drawingml/2006/table">
            <a:tbl>
              <a:tblPr firstRow="1" bandRow="1">
                <a:tableStyleId>{5C22544A-7EE6-4342-B048-85BDC9FD1C3A}</a:tableStyleId>
              </a:tblPr>
              <a:tblGrid>
                <a:gridCol w="909828">
                  <a:extLst>
                    <a:ext uri="{9D8B030D-6E8A-4147-A177-3AD203B41FA5}">
                      <a16:colId xmlns:a16="http://schemas.microsoft.com/office/drawing/2014/main" val="2756776570"/>
                    </a:ext>
                  </a:extLst>
                </a:gridCol>
                <a:gridCol w="664655">
                  <a:extLst>
                    <a:ext uri="{9D8B030D-6E8A-4147-A177-3AD203B41FA5}">
                      <a16:colId xmlns:a16="http://schemas.microsoft.com/office/drawing/2014/main" val="1348182887"/>
                    </a:ext>
                  </a:extLst>
                </a:gridCol>
                <a:gridCol w="664655">
                  <a:extLst>
                    <a:ext uri="{9D8B030D-6E8A-4147-A177-3AD203B41FA5}">
                      <a16:colId xmlns:a16="http://schemas.microsoft.com/office/drawing/2014/main" val="1297816673"/>
                    </a:ext>
                  </a:extLst>
                </a:gridCol>
              </a:tblGrid>
              <a:tr h="335280">
                <a:tc>
                  <a:txBody>
                    <a:bodyPr/>
                    <a:lstStyle/>
                    <a:p>
                      <a:r>
                        <a:rPr lang="en-US" sz="1600"/>
                        <a:t>Name</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1495715885"/>
                  </a:ext>
                </a:extLst>
              </a:tr>
              <a:tr h="335280">
                <a:tc>
                  <a:txBody>
                    <a:bodyPr/>
                    <a:lstStyle/>
                    <a:p>
                      <a:r>
                        <a:rPr lang="en-US" sz="1600"/>
                        <a:t>Andrew</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72249829"/>
                  </a:ext>
                </a:extLst>
              </a:tr>
              <a:tr h="335280">
                <a:tc>
                  <a:txBody>
                    <a:bodyPr/>
                    <a:lstStyle/>
                    <a:p>
                      <a:r>
                        <a:rPr lang="en-US" sz="1600"/>
                        <a:t>John</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1218771519"/>
                  </a:ext>
                </a:extLst>
              </a:tr>
              <a:tr h="335280">
                <a:tc>
                  <a:txBody>
                    <a:bodyPr/>
                    <a:lstStyle/>
                    <a:p>
                      <a:r>
                        <a:rPr lang="en-US" sz="1600"/>
                        <a:t>Laurie</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1584626667"/>
                  </a:ext>
                </a:extLst>
              </a:tr>
              <a:tr h="33528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2750048888"/>
                  </a:ext>
                </a:extLst>
              </a:tr>
              <a:tr h="33528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2286077156"/>
                  </a:ext>
                </a:extLst>
              </a:tr>
            </a:tbl>
          </a:graphicData>
        </a:graphic>
      </p:graphicFrame>
      <p:graphicFrame>
        <p:nvGraphicFramePr>
          <p:cNvPr id="6" name="Table 5">
            <a:extLst>
              <a:ext uri="{FF2B5EF4-FFF2-40B4-BE49-F238E27FC236}">
                <a16:creationId xmlns:a16="http://schemas.microsoft.com/office/drawing/2014/main" id="{5F4C11B7-E27B-999B-0AB3-B71C1319F203}"/>
              </a:ext>
            </a:extLst>
          </p:cNvPr>
          <p:cNvGraphicFramePr>
            <a:graphicFrameLocks noGrp="1"/>
          </p:cNvGraphicFramePr>
          <p:nvPr/>
        </p:nvGraphicFramePr>
        <p:xfrm>
          <a:off x="7053139" y="1621345"/>
          <a:ext cx="4624333" cy="2011680"/>
        </p:xfrm>
        <a:graphic>
          <a:graphicData uri="http://schemas.openxmlformats.org/drawingml/2006/table">
            <a:tbl>
              <a:tblPr firstRow="1" bandRow="1">
                <a:tableStyleId>{5C22544A-7EE6-4342-B048-85BDC9FD1C3A}</a:tableStyleId>
              </a:tblPr>
              <a:tblGrid>
                <a:gridCol w="903262">
                  <a:extLst>
                    <a:ext uri="{9D8B030D-6E8A-4147-A177-3AD203B41FA5}">
                      <a16:colId xmlns:a16="http://schemas.microsoft.com/office/drawing/2014/main" val="11058882"/>
                    </a:ext>
                  </a:extLst>
                </a:gridCol>
                <a:gridCol w="659858">
                  <a:extLst>
                    <a:ext uri="{9D8B030D-6E8A-4147-A177-3AD203B41FA5}">
                      <a16:colId xmlns:a16="http://schemas.microsoft.com/office/drawing/2014/main" val="768171850"/>
                    </a:ext>
                  </a:extLst>
                </a:gridCol>
                <a:gridCol w="664655">
                  <a:extLst>
                    <a:ext uri="{9D8B030D-6E8A-4147-A177-3AD203B41FA5}">
                      <a16:colId xmlns:a16="http://schemas.microsoft.com/office/drawing/2014/main" val="3366912073"/>
                    </a:ext>
                  </a:extLst>
                </a:gridCol>
                <a:gridCol w="874522">
                  <a:extLst>
                    <a:ext uri="{9D8B030D-6E8A-4147-A177-3AD203B41FA5}">
                      <a16:colId xmlns:a16="http://schemas.microsoft.com/office/drawing/2014/main" val="1478521015"/>
                    </a:ext>
                  </a:extLst>
                </a:gridCol>
                <a:gridCol w="761018">
                  <a:extLst>
                    <a:ext uri="{9D8B030D-6E8A-4147-A177-3AD203B41FA5}">
                      <a16:colId xmlns:a16="http://schemas.microsoft.com/office/drawing/2014/main" val="1740902461"/>
                    </a:ext>
                  </a:extLst>
                </a:gridCol>
                <a:gridCol w="761018">
                  <a:extLst>
                    <a:ext uri="{9D8B030D-6E8A-4147-A177-3AD203B41FA5}">
                      <a16:colId xmlns:a16="http://schemas.microsoft.com/office/drawing/2014/main" val="3461365716"/>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tc>
                  <a:txBody>
                    <a:bodyPr/>
                    <a:lstStyle/>
                    <a:p>
                      <a:r>
                        <a:rPr lang="en-US" sz="1600"/>
                        <a:t>Name</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tc>
                  <a:txBody>
                    <a:bodyPr/>
                    <a:lstStyle/>
                    <a:p>
                      <a:r>
                        <a:rPr lang="en-US" sz="1600"/>
                        <a:t>Andrew</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4172388417"/>
                  </a:ext>
                </a:extLst>
              </a:tr>
              <a:tr h="334750">
                <a:tc>
                  <a:txBody>
                    <a:bodyPr/>
                    <a:lstStyle/>
                    <a:p>
                      <a:r>
                        <a:rPr lang="en-US" sz="1600"/>
                        <a:t>Null</a:t>
                      </a:r>
                    </a:p>
                  </a:txBody>
                  <a:tcPr/>
                </a:tc>
                <a:tc>
                  <a:txBody>
                    <a:bodyPr/>
                    <a:lstStyle/>
                    <a:p>
                      <a:r>
                        <a:rPr lang="en-US" sz="1600"/>
                        <a:t>Null</a:t>
                      </a:r>
                    </a:p>
                  </a:txBody>
                  <a:tcPr/>
                </a:tc>
                <a:tc>
                  <a:txBody>
                    <a:bodyPr/>
                    <a:lstStyle/>
                    <a:p>
                      <a:r>
                        <a:rPr lang="en-US" sz="1600"/>
                        <a:t>Null</a:t>
                      </a:r>
                    </a:p>
                  </a:txBody>
                  <a:tcPr/>
                </a:tc>
                <a:tc>
                  <a:txBody>
                    <a:bodyPr/>
                    <a:lstStyle/>
                    <a:p>
                      <a:r>
                        <a:rPr lang="en-US" sz="1600"/>
                        <a:t>John</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2910268051"/>
                  </a:ext>
                </a:extLst>
              </a:tr>
              <a:tr h="334750">
                <a:tc>
                  <a:txBody>
                    <a:bodyPr/>
                    <a:lstStyle/>
                    <a:p>
                      <a:r>
                        <a:rPr lang="en-US" sz="1600"/>
                        <a:t>Null</a:t>
                      </a:r>
                    </a:p>
                  </a:txBody>
                  <a:tcPr/>
                </a:tc>
                <a:tc>
                  <a:txBody>
                    <a:bodyPr/>
                    <a:lstStyle/>
                    <a:p>
                      <a:r>
                        <a:rPr lang="en-US" sz="1600"/>
                        <a:t>Null</a:t>
                      </a:r>
                    </a:p>
                  </a:txBody>
                  <a:tcPr/>
                </a:tc>
                <a:tc>
                  <a:txBody>
                    <a:bodyPr/>
                    <a:lstStyle/>
                    <a:p>
                      <a:r>
                        <a:rPr lang="en-US" sz="1600"/>
                        <a:t>Null</a:t>
                      </a:r>
                    </a:p>
                  </a:txBody>
                  <a:tcPr/>
                </a:tc>
                <a:tc>
                  <a:txBody>
                    <a:bodyPr/>
                    <a:lstStyle/>
                    <a:p>
                      <a:r>
                        <a:rPr lang="en-US" sz="1600"/>
                        <a:t>Laurie</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717271835"/>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cxnSp>
        <p:nvCxnSpPr>
          <p:cNvPr id="8" name="Straight Connector 7">
            <a:extLst>
              <a:ext uri="{FF2B5EF4-FFF2-40B4-BE49-F238E27FC236}">
                <a16:creationId xmlns:a16="http://schemas.microsoft.com/office/drawing/2014/main" id="{B4E09116-E006-4F4E-CE34-3C4CCC233EB7}"/>
              </a:ext>
            </a:extLst>
          </p:cNvPr>
          <p:cNvCxnSpPr>
            <a:cxnSpLocks/>
          </p:cNvCxnSpPr>
          <p:nvPr/>
        </p:nvCxnSpPr>
        <p:spPr>
          <a:xfrm>
            <a:off x="2914935" y="2138450"/>
            <a:ext cx="5112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DCF033-73C0-838E-6E19-4A64E3CE7185}"/>
              </a:ext>
            </a:extLst>
          </p:cNvPr>
          <p:cNvCxnSpPr>
            <a:cxnSpLocks/>
          </p:cNvCxnSpPr>
          <p:nvPr/>
        </p:nvCxnSpPr>
        <p:spPr>
          <a:xfrm>
            <a:off x="2914935" y="3131508"/>
            <a:ext cx="5112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55E12AA-D46E-C811-1872-1C53C058C643}"/>
              </a:ext>
            </a:extLst>
          </p:cNvPr>
          <p:cNvCxnSpPr>
            <a:cxnSpLocks/>
          </p:cNvCxnSpPr>
          <p:nvPr/>
        </p:nvCxnSpPr>
        <p:spPr>
          <a:xfrm>
            <a:off x="2924683" y="3490385"/>
            <a:ext cx="50153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E5208066-7323-07AE-D624-8BDEADBEDE3D}"/>
              </a:ext>
            </a:extLst>
          </p:cNvPr>
          <p:cNvCxnSpPr>
            <a:cxnSpLocks/>
          </p:cNvCxnSpPr>
          <p:nvPr/>
        </p:nvCxnSpPr>
        <p:spPr>
          <a:xfrm>
            <a:off x="3170490" y="2477663"/>
            <a:ext cx="2557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4FB6E6-4A2A-7DB8-AF87-92D5FEDC2360}"/>
              </a:ext>
            </a:extLst>
          </p:cNvPr>
          <p:cNvCxnSpPr>
            <a:cxnSpLocks/>
          </p:cNvCxnSpPr>
          <p:nvPr/>
        </p:nvCxnSpPr>
        <p:spPr>
          <a:xfrm>
            <a:off x="3170490" y="2800169"/>
            <a:ext cx="255723"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25F5C6C9-6932-5A42-3C04-E3A42F94F487}"/>
              </a:ext>
            </a:extLst>
          </p:cNvPr>
          <p:cNvSpPr txBox="1"/>
          <p:nvPr/>
        </p:nvSpPr>
        <p:spPr>
          <a:xfrm>
            <a:off x="2470941" y="4487929"/>
            <a:ext cx="3277885" cy="1200329"/>
          </a:xfrm>
          <a:prstGeom prst="rect">
            <a:avLst/>
          </a:prstGeom>
          <a:noFill/>
        </p:spPr>
        <p:txBody>
          <a:bodyPr wrap="square">
            <a:spAutoFit/>
          </a:bodyPr>
          <a:lstStyle/>
          <a:p>
            <a:r>
              <a:rPr lang="en-US"/>
              <a:t>SELECT tableA.*, tableB.* </a:t>
            </a:r>
          </a:p>
          <a:p>
            <a:r>
              <a:rPr lang="en-US"/>
              <a:t>FROM tableA</a:t>
            </a:r>
          </a:p>
          <a:p>
            <a:r>
              <a:rPr lang="en-US"/>
              <a:t>RIGHT JOIN tableB </a:t>
            </a:r>
          </a:p>
          <a:p>
            <a:r>
              <a:rPr lang="en-US"/>
              <a:t>ON tableA.Name= tableB.Name</a:t>
            </a:r>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06D43CE4-1FD4-0534-B90D-468A610A0D66}"/>
                  </a:ext>
                </a:extLst>
              </p14:cNvPr>
              <p14:cNvContentPartPr/>
              <p14:nvPr/>
            </p14:nvContentPartPr>
            <p14:xfrm>
              <a:off x="2716763" y="3925528"/>
              <a:ext cx="1907640" cy="277200"/>
            </p14:xfrm>
          </p:contentPart>
        </mc:Choice>
        <mc:Fallback xmlns="">
          <p:pic>
            <p:nvPicPr>
              <p:cNvPr id="10" name="Ink 9">
                <a:extLst>
                  <a:ext uri="{FF2B5EF4-FFF2-40B4-BE49-F238E27FC236}">
                    <a16:creationId xmlns:a16="http://schemas.microsoft.com/office/drawing/2014/main" id="{06D43CE4-1FD4-0534-B90D-468A610A0D66}"/>
                  </a:ext>
                </a:extLst>
              </p:cNvPr>
              <p:cNvPicPr/>
              <p:nvPr/>
            </p:nvPicPr>
            <p:blipFill>
              <a:blip r:embed="rId4"/>
              <a:stretch>
                <a:fillRect/>
              </a:stretch>
            </p:blipFill>
            <p:spPr>
              <a:xfrm>
                <a:off x="2708123" y="3916528"/>
                <a:ext cx="1925280" cy="294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56F2A9A4-6AC0-7464-25BB-2CFA6FB00572}"/>
                  </a:ext>
                </a:extLst>
              </p14:cNvPr>
              <p14:cNvContentPartPr/>
              <p14:nvPr/>
            </p14:nvContentPartPr>
            <p14:xfrm>
              <a:off x="6053849" y="2575889"/>
              <a:ext cx="754920" cy="224280"/>
            </p14:xfrm>
          </p:contentPart>
        </mc:Choice>
        <mc:Fallback xmlns="">
          <p:pic>
            <p:nvPicPr>
              <p:cNvPr id="12" name="Ink 11">
                <a:extLst>
                  <a:ext uri="{FF2B5EF4-FFF2-40B4-BE49-F238E27FC236}">
                    <a16:creationId xmlns:a16="http://schemas.microsoft.com/office/drawing/2014/main" id="{56F2A9A4-6AC0-7464-25BB-2CFA6FB00572}"/>
                  </a:ext>
                </a:extLst>
              </p:cNvPr>
              <p:cNvPicPr/>
              <p:nvPr/>
            </p:nvPicPr>
            <p:blipFill>
              <a:blip r:embed="rId6"/>
              <a:stretch>
                <a:fillRect/>
              </a:stretch>
            </p:blipFill>
            <p:spPr>
              <a:xfrm>
                <a:off x="6044845" y="2566889"/>
                <a:ext cx="772568" cy="241920"/>
              </a:xfrm>
              <a:prstGeom prst="rect">
                <a:avLst/>
              </a:prstGeom>
            </p:spPr>
          </p:pic>
        </mc:Fallback>
      </mc:AlternateContent>
    </p:spTree>
    <p:extLst>
      <p:ext uri="{BB962C8B-B14F-4D97-AF65-F5344CB8AC3E}">
        <p14:creationId xmlns:p14="http://schemas.microsoft.com/office/powerpoint/2010/main" val="351167523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462849" y="1037224"/>
            <a:ext cx="5195541" cy="338554"/>
          </a:xfrm>
          <a:prstGeom prst="rect">
            <a:avLst/>
          </a:prstGeom>
          <a:noFill/>
        </p:spPr>
        <p:txBody>
          <a:bodyPr wrap="square" rtlCol="0">
            <a:spAutoFit/>
          </a:bodyPr>
          <a:lstStyle/>
          <a:p>
            <a:r>
              <a:rPr lang="en-US" sz="1600"/>
              <a:t>And the RIGHT JOIN command.  For example,</a:t>
            </a:r>
          </a:p>
        </p:txBody>
      </p:sp>
      <p:pic>
        <p:nvPicPr>
          <p:cNvPr id="3" name="Picture 2">
            <a:extLst>
              <a:ext uri="{FF2B5EF4-FFF2-40B4-BE49-F238E27FC236}">
                <a16:creationId xmlns:a16="http://schemas.microsoft.com/office/drawing/2014/main" id="{E1193D12-749D-41BA-2CB8-471857DD48A5}"/>
              </a:ext>
            </a:extLst>
          </p:cNvPr>
          <p:cNvPicPr>
            <a:picLocks noChangeAspect="1"/>
          </p:cNvPicPr>
          <p:nvPr/>
        </p:nvPicPr>
        <p:blipFill>
          <a:blip r:embed="rId2"/>
          <a:stretch>
            <a:fillRect/>
          </a:stretch>
        </p:blipFill>
        <p:spPr>
          <a:xfrm>
            <a:off x="482513" y="1547095"/>
            <a:ext cx="1837604" cy="1602013"/>
          </a:xfrm>
          <a:prstGeom prst="rect">
            <a:avLst/>
          </a:prstGeom>
        </p:spPr>
      </p:pic>
      <p:pic>
        <p:nvPicPr>
          <p:cNvPr id="5" name="Picture 4">
            <a:extLst>
              <a:ext uri="{FF2B5EF4-FFF2-40B4-BE49-F238E27FC236}">
                <a16:creationId xmlns:a16="http://schemas.microsoft.com/office/drawing/2014/main" id="{FC1ABAAD-821E-C324-512F-1DDB80D6A76E}"/>
              </a:ext>
            </a:extLst>
          </p:cNvPr>
          <p:cNvPicPr>
            <a:picLocks noChangeAspect="1"/>
          </p:cNvPicPr>
          <p:nvPr/>
        </p:nvPicPr>
        <p:blipFill>
          <a:blip r:embed="rId3"/>
          <a:stretch>
            <a:fillRect/>
          </a:stretch>
        </p:blipFill>
        <p:spPr>
          <a:xfrm>
            <a:off x="2735592" y="1554239"/>
            <a:ext cx="1709337" cy="1587724"/>
          </a:xfrm>
          <a:prstGeom prst="rect">
            <a:avLst/>
          </a:prstGeom>
        </p:spPr>
      </p:pic>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428535EA-07CC-6741-529E-9B9281896A24}"/>
                  </a:ext>
                </a:extLst>
              </p14:cNvPr>
              <p14:cNvContentPartPr/>
              <p14:nvPr/>
            </p14:nvContentPartPr>
            <p14:xfrm>
              <a:off x="3285641" y="3927306"/>
              <a:ext cx="839520" cy="178560"/>
            </p14:xfrm>
          </p:contentPart>
        </mc:Choice>
        <mc:Fallback xmlns="">
          <p:pic>
            <p:nvPicPr>
              <p:cNvPr id="6" name="Ink 5">
                <a:extLst>
                  <a:ext uri="{FF2B5EF4-FFF2-40B4-BE49-F238E27FC236}">
                    <a16:creationId xmlns:a16="http://schemas.microsoft.com/office/drawing/2014/main" id="{428535EA-07CC-6741-529E-9B9281896A24}"/>
                  </a:ext>
                </a:extLst>
              </p:cNvPr>
              <p:cNvPicPr/>
              <p:nvPr/>
            </p:nvPicPr>
            <p:blipFill>
              <a:blip r:embed="rId5"/>
              <a:stretch>
                <a:fillRect/>
              </a:stretch>
            </p:blipFill>
            <p:spPr>
              <a:xfrm>
                <a:off x="3276641" y="3918306"/>
                <a:ext cx="857160" cy="1962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5191CEC5-4E8D-0F73-39AB-7BE1B6926FFA}"/>
                  </a:ext>
                </a:extLst>
              </p14:cNvPr>
              <p14:cNvContentPartPr/>
              <p14:nvPr/>
            </p14:nvContentPartPr>
            <p14:xfrm>
              <a:off x="3289334" y="5559705"/>
              <a:ext cx="839520" cy="178560"/>
            </p14:xfrm>
          </p:contentPart>
        </mc:Choice>
        <mc:Fallback xmlns="">
          <p:pic>
            <p:nvPicPr>
              <p:cNvPr id="8" name="Ink 7">
                <a:extLst>
                  <a:ext uri="{FF2B5EF4-FFF2-40B4-BE49-F238E27FC236}">
                    <a16:creationId xmlns:a16="http://schemas.microsoft.com/office/drawing/2014/main" id="{5191CEC5-4E8D-0F73-39AB-7BE1B6926FFA}"/>
                  </a:ext>
                </a:extLst>
              </p:cNvPr>
              <p:cNvPicPr/>
              <p:nvPr/>
            </p:nvPicPr>
            <p:blipFill>
              <a:blip r:embed="rId5"/>
              <a:stretch>
                <a:fillRect/>
              </a:stretch>
            </p:blipFill>
            <p:spPr>
              <a:xfrm>
                <a:off x="3280334" y="5550705"/>
                <a:ext cx="857160" cy="196200"/>
              </a:xfrm>
              <a:prstGeom prst="rect">
                <a:avLst/>
              </a:prstGeom>
            </p:spPr>
          </p:pic>
        </mc:Fallback>
      </mc:AlternateContent>
      <p:pic>
        <p:nvPicPr>
          <p:cNvPr id="7" name="Picture 6">
            <a:extLst>
              <a:ext uri="{FF2B5EF4-FFF2-40B4-BE49-F238E27FC236}">
                <a16:creationId xmlns:a16="http://schemas.microsoft.com/office/drawing/2014/main" id="{396A6873-D616-740D-5822-B7F1314A08B7}"/>
              </a:ext>
            </a:extLst>
          </p:cNvPr>
          <p:cNvPicPr>
            <a:picLocks noChangeAspect="1"/>
          </p:cNvPicPr>
          <p:nvPr/>
        </p:nvPicPr>
        <p:blipFill>
          <a:blip r:embed="rId7"/>
          <a:stretch>
            <a:fillRect/>
          </a:stretch>
        </p:blipFill>
        <p:spPr>
          <a:xfrm>
            <a:off x="643265" y="5431578"/>
            <a:ext cx="2486372" cy="695422"/>
          </a:xfrm>
          <a:prstGeom prst="rect">
            <a:avLst/>
          </a:prstGeom>
        </p:spPr>
      </p:pic>
      <p:pic>
        <p:nvPicPr>
          <p:cNvPr id="10" name="Picture 9">
            <a:extLst>
              <a:ext uri="{FF2B5EF4-FFF2-40B4-BE49-F238E27FC236}">
                <a16:creationId xmlns:a16="http://schemas.microsoft.com/office/drawing/2014/main" id="{045A6A8E-B53C-DE2D-D9B9-FC436E2F6989}"/>
              </a:ext>
            </a:extLst>
          </p:cNvPr>
          <p:cNvPicPr>
            <a:picLocks noChangeAspect="1"/>
          </p:cNvPicPr>
          <p:nvPr/>
        </p:nvPicPr>
        <p:blipFill>
          <a:blip r:embed="rId8"/>
          <a:stretch>
            <a:fillRect/>
          </a:stretch>
        </p:blipFill>
        <p:spPr>
          <a:xfrm>
            <a:off x="4497287" y="5227884"/>
            <a:ext cx="3804755" cy="1441417"/>
          </a:xfrm>
          <a:prstGeom prst="rect">
            <a:avLst/>
          </a:prstGeom>
        </p:spPr>
      </p:pic>
      <p:pic>
        <p:nvPicPr>
          <p:cNvPr id="11" name="Picture 10">
            <a:extLst>
              <a:ext uri="{FF2B5EF4-FFF2-40B4-BE49-F238E27FC236}">
                <a16:creationId xmlns:a16="http://schemas.microsoft.com/office/drawing/2014/main" id="{E1DB0220-3225-1BEF-5ACF-A8B717A279BA}"/>
              </a:ext>
            </a:extLst>
          </p:cNvPr>
          <p:cNvPicPr>
            <a:picLocks noChangeAspect="1"/>
          </p:cNvPicPr>
          <p:nvPr/>
        </p:nvPicPr>
        <p:blipFill>
          <a:blip r:embed="rId9"/>
          <a:stretch>
            <a:fillRect/>
          </a:stretch>
        </p:blipFill>
        <p:spPr>
          <a:xfrm>
            <a:off x="643265" y="3560543"/>
            <a:ext cx="2333951" cy="733527"/>
          </a:xfrm>
          <a:prstGeom prst="rect">
            <a:avLst/>
          </a:prstGeom>
        </p:spPr>
      </p:pic>
      <p:pic>
        <p:nvPicPr>
          <p:cNvPr id="12" name="Picture 11">
            <a:extLst>
              <a:ext uri="{FF2B5EF4-FFF2-40B4-BE49-F238E27FC236}">
                <a16:creationId xmlns:a16="http://schemas.microsoft.com/office/drawing/2014/main" id="{BA79E250-179C-0103-009E-D46EA180499B}"/>
              </a:ext>
            </a:extLst>
          </p:cNvPr>
          <p:cNvPicPr>
            <a:picLocks noChangeAspect="1"/>
          </p:cNvPicPr>
          <p:nvPr/>
        </p:nvPicPr>
        <p:blipFill>
          <a:blip r:embed="rId10"/>
          <a:stretch>
            <a:fillRect/>
          </a:stretch>
        </p:blipFill>
        <p:spPr>
          <a:xfrm>
            <a:off x="4497287" y="3429000"/>
            <a:ext cx="3780273" cy="1474161"/>
          </a:xfrm>
          <a:prstGeom prst="rect">
            <a:avLst/>
          </a:prstGeom>
        </p:spPr>
      </p:pic>
      <p:sp>
        <p:nvSpPr>
          <p:cNvPr id="13" name="TextBox 12">
            <a:extLst>
              <a:ext uri="{FF2B5EF4-FFF2-40B4-BE49-F238E27FC236}">
                <a16:creationId xmlns:a16="http://schemas.microsoft.com/office/drawing/2014/main" id="{A29FA8EB-8743-FD0F-7FE7-D773A0BC72B3}"/>
              </a:ext>
            </a:extLst>
          </p:cNvPr>
          <p:cNvSpPr txBox="1"/>
          <p:nvPr/>
        </p:nvSpPr>
        <p:spPr>
          <a:xfrm>
            <a:off x="8740877" y="3706761"/>
            <a:ext cx="2576052" cy="954107"/>
          </a:xfrm>
          <a:prstGeom prst="rect">
            <a:avLst/>
          </a:prstGeom>
          <a:noFill/>
        </p:spPr>
        <p:txBody>
          <a:bodyPr wrap="square" rtlCol="0">
            <a:spAutoFit/>
          </a:bodyPr>
          <a:lstStyle/>
          <a:p>
            <a:r>
              <a:rPr lang="en-US" sz="1400"/>
              <a:t>observe the NULL values for the humid Miami and Jacksonville rows, because there are no such cities in temp.</a:t>
            </a:r>
          </a:p>
        </p:txBody>
      </p:sp>
      <p:sp>
        <p:nvSpPr>
          <p:cNvPr id="18" name="TextBox 17">
            <a:extLst>
              <a:ext uri="{FF2B5EF4-FFF2-40B4-BE49-F238E27FC236}">
                <a16:creationId xmlns:a16="http://schemas.microsoft.com/office/drawing/2014/main" id="{641CF91D-146C-6A08-EA52-11DA56F38A3C}"/>
              </a:ext>
            </a:extLst>
          </p:cNvPr>
          <p:cNvSpPr txBox="1"/>
          <p:nvPr/>
        </p:nvSpPr>
        <p:spPr>
          <a:xfrm>
            <a:off x="8740877" y="5302235"/>
            <a:ext cx="2807858" cy="954107"/>
          </a:xfrm>
          <a:prstGeom prst="rect">
            <a:avLst/>
          </a:prstGeom>
          <a:noFill/>
        </p:spPr>
        <p:txBody>
          <a:bodyPr wrap="square">
            <a:spAutoFit/>
          </a:bodyPr>
          <a:lstStyle/>
          <a:p>
            <a:r>
              <a:rPr lang="en-US" sz="1400"/>
              <a:t>there are no NULL’s here we’re matching on state now, and both Miami and Jacksonville are in states that can be matched in temp.</a:t>
            </a:r>
          </a:p>
        </p:txBody>
      </p:sp>
    </p:spTree>
    <p:extLst>
      <p:ext uri="{BB962C8B-B14F-4D97-AF65-F5344CB8AC3E}">
        <p14:creationId xmlns:p14="http://schemas.microsoft.com/office/powerpoint/2010/main" val="55446812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462849" y="1037224"/>
            <a:ext cx="5195541" cy="338554"/>
          </a:xfrm>
          <a:prstGeom prst="rect">
            <a:avLst/>
          </a:prstGeom>
          <a:noFill/>
        </p:spPr>
        <p:txBody>
          <a:bodyPr wrap="square" rtlCol="0">
            <a:spAutoFit/>
          </a:bodyPr>
          <a:lstStyle/>
          <a:p>
            <a:r>
              <a:rPr lang="en-US" sz="1600"/>
              <a:t>And the RIGHT JOIN command.  For example,</a:t>
            </a:r>
          </a:p>
        </p:txBody>
      </p:sp>
      <p:pic>
        <p:nvPicPr>
          <p:cNvPr id="3" name="Picture 2">
            <a:extLst>
              <a:ext uri="{FF2B5EF4-FFF2-40B4-BE49-F238E27FC236}">
                <a16:creationId xmlns:a16="http://schemas.microsoft.com/office/drawing/2014/main" id="{E1193D12-749D-41BA-2CB8-471857DD48A5}"/>
              </a:ext>
            </a:extLst>
          </p:cNvPr>
          <p:cNvPicPr>
            <a:picLocks noChangeAspect="1"/>
          </p:cNvPicPr>
          <p:nvPr/>
        </p:nvPicPr>
        <p:blipFill>
          <a:blip r:embed="rId2"/>
          <a:stretch>
            <a:fillRect/>
          </a:stretch>
        </p:blipFill>
        <p:spPr>
          <a:xfrm>
            <a:off x="482513" y="1547095"/>
            <a:ext cx="1837604" cy="1602013"/>
          </a:xfrm>
          <a:prstGeom prst="rect">
            <a:avLst/>
          </a:prstGeom>
        </p:spPr>
      </p:pic>
      <p:pic>
        <p:nvPicPr>
          <p:cNvPr id="5" name="Picture 4">
            <a:extLst>
              <a:ext uri="{FF2B5EF4-FFF2-40B4-BE49-F238E27FC236}">
                <a16:creationId xmlns:a16="http://schemas.microsoft.com/office/drawing/2014/main" id="{FC1ABAAD-821E-C324-512F-1DDB80D6A76E}"/>
              </a:ext>
            </a:extLst>
          </p:cNvPr>
          <p:cNvPicPr>
            <a:picLocks noChangeAspect="1"/>
          </p:cNvPicPr>
          <p:nvPr/>
        </p:nvPicPr>
        <p:blipFill>
          <a:blip r:embed="rId3"/>
          <a:stretch>
            <a:fillRect/>
          </a:stretch>
        </p:blipFill>
        <p:spPr>
          <a:xfrm>
            <a:off x="3270492" y="1561384"/>
            <a:ext cx="1709337" cy="1587724"/>
          </a:xfrm>
          <a:prstGeom prst="rect">
            <a:avLst/>
          </a:prstGeom>
        </p:spPr>
      </p:pic>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428535EA-07CC-6741-529E-9B9281896A24}"/>
                  </a:ext>
                </a:extLst>
              </p14:cNvPr>
              <p14:cNvContentPartPr/>
              <p14:nvPr/>
            </p14:nvContentPartPr>
            <p14:xfrm>
              <a:off x="6449693" y="4555110"/>
              <a:ext cx="839520" cy="178560"/>
            </p14:xfrm>
          </p:contentPart>
        </mc:Choice>
        <mc:Fallback xmlns="">
          <p:pic>
            <p:nvPicPr>
              <p:cNvPr id="6" name="Ink 5">
                <a:extLst>
                  <a:ext uri="{FF2B5EF4-FFF2-40B4-BE49-F238E27FC236}">
                    <a16:creationId xmlns:a16="http://schemas.microsoft.com/office/drawing/2014/main" id="{428535EA-07CC-6741-529E-9B9281896A24}"/>
                  </a:ext>
                </a:extLst>
              </p:cNvPr>
              <p:cNvPicPr/>
              <p:nvPr/>
            </p:nvPicPr>
            <p:blipFill>
              <a:blip r:embed="rId5"/>
              <a:stretch>
                <a:fillRect/>
              </a:stretch>
            </p:blipFill>
            <p:spPr>
              <a:xfrm>
                <a:off x="6440693" y="4546110"/>
                <a:ext cx="857160" cy="196200"/>
              </a:xfrm>
              <a:prstGeom prst="rect">
                <a:avLst/>
              </a:prstGeom>
            </p:spPr>
          </p:pic>
        </mc:Fallback>
      </mc:AlternateContent>
      <p:sp>
        <p:nvSpPr>
          <p:cNvPr id="13" name="TextBox 12">
            <a:extLst>
              <a:ext uri="{FF2B5EF4-FFF2-40B4-BE49-F238E27FC236}">
                <a16:creationId xmlns:a16="http://schemas.microsoft.com/office/drawing/2014/main" id="{A29FA8EB-8743-FD0F-7FE7-D773A0BC72B3}"/>
              </a:ext>
            </a:extLst>
          </p:cNvPr>
          <p:cNvSpPr txBox="1"/>
          <p:nvPr/>
        </p:nvSpPr>
        <p:spPr>
          <a:xfrm>
            <a:off x="7747819" y="3059668"/>
            <a:ext cx="4247536" cy="738664"/>
          </a:xfrm>
          <a:prstGeom prst="rect">
            <a:avLst/>
          </a:prstGeom>
          <a:noFill/>
        </p:spPr>
        <p:txBody>
          <a:bodyPr wrap="square" rtlCol="0">
            <a:spAutoFit/>
          </a:bodyPr>
          <a:lstStyle/>
          <a:p>
            <a:r>
              <a:rPr lang="en-US" sz="1400"/>
              <a:t>Here’s an example of how you’d want to do it.  It adds temperature data for all cities in humid.  If there is no temperature data, then we get NULL.</a:t>
            </a:r>
          </a:p>
        </p:txBody>
      </p:sp>
      <p:pic>
        <p:nvPicPr>
          <p:cNvPr id="7" name="Picture 6">
            <a:extLst>
              <a:ext uri="{FF2B5EF4-FFF2-40B4-BE49-F238E27FC236}">
                <a16:creationId xmlns:a16="http://schemas.microsoft.com/office/drawing/2014/main" id="{B1FA3198-48D0-E0D2-996C-EBE70E3307D2}"/>
              </a:ext>
            </a:extLst>
          </p:cNvPr>
          <p:cNvPicPr>
            <a:picLocks noChangeAspect="1"/>
          </p:cNvPicPr>
          <p:nvPr/>
        </p:nvPicPr>
        <p:blipFill>
          <a:blip r:embed="rId6"/>
          <a:stretch>
            <a:fillRect/>
          </a:stretch>
        </p:blipFill>
        <p:spPr>
          <a:xfrm>
            <a:off x="7831095" y="4013833"/>
            <a:ext cx="3581900" cy="1905266"/>
          </a:xfrm>
          <a:prstGeom prst="rect">
            <a:avLst/>
          </a:prstGeom>
        </p:spPr>
      </p:pic>
      <p:pic>
        <p:nvPicPr>
          <p:cNvPr id="8" name="Picture 7">
            <a:extLst>
              <a:ext uri="{FF2B5EF4-FFF2-40B4-BE49-F238E27FC236}">
                <a16:creationId xmlns:a16="http://schemas.microsoft.com/office/drawing/2014/main" id="{C31C2E61-7520-78CD-FF2B-847CE5613BEA}"/>
              </a:ext>
            </a:extLst>
          </p:cNvPr>
          <p:cNvPicPr>
            <a:picLocks noChangeAspect="1"/>
          </p:cNvPicPr>
          <p:nvPr/>
        </p:nvPicPr>
        <p:blipFill>
          <a:blip r:embed="rId7"/>
          <a:stretch>
            <a:fillRect/>
          </a:stretch>
        </p:blipFill>
        <p:spPr>
          <a:xfrm>
            <a:off x="462849" y="4158547"/>
            <a:ext cx="5525271" cy="971686"/>
          </a:xfrm>
          <a:prstGeom prst="rect">
            <a:avLst/>
          </a:prstGeom>
        </p:spPr>
      </p:pic>
    </p:spTree>
    <p:extLst>
      <p:ext uri="{BB962C8B-B14F-4D97-AF65-F5344CB8AC3E}">
        <p14:creationId xmlns:p14="http://schemas.microsoft.com/office/powerpoint/2010/main" val="9423652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384191" y="1231460"/>
            <a:ext cx="5195541" cy="338554"/>
          </a:xfrm>
          <a:prstGeom prst="rect">
            <a:avLst/>
          </a:prstGeom>
          <a:noFill/>
        </p:spPr>
        <p:txBody>
          <a:bodyPr wrap="square" rtlCol="0">
            <a:spAutoFit/>
          </a:bodyPr>
          <a:lstStyle/>
          <a:p>
            <a:r>
              <a:rPr lang="en-US" sz="1600"/>
              <a:t>And the RIGHT JOIN command.  For example,</a:t>
            </a:r>
          </a:p>
        </p:txBody>
      </p:sp>
      <p:pic>
        <p:nvPicPr>
          <p:cNvPr id="3" name="Picture 2">
            <a:extLst>
              <a:ext uri="{FF2B5EF4-FFF2-40B4-BE49-F238E27FC236}">
                <a16:creationId xmlns:a16="http://schemas.microsoft.com/office/drawing/2014/main" id="{E1193D12-749D-41BA-2CB8-471857DD48A5}"/>
              </a:ext>
            </a:extLst>
          </p:cNvPr>
          <p:cNvPicPr>
            <a:picLocks noChangeAspect="1"/>
          </p:cNvPicPr>
          <p:nvPr/>
        </p:nvPicPr>
        <p:blipFill>
          <a:blip r:embed="rId2"/>
          <a:stretch>
            <a:fillRect/>
          </a:stretch>
        </p:blipFill>
        <p:spPr>
          <a:xfrm>
            <a:off x="482513" y="1704412"/>
            <a:ext cx="1837604" cy="1602013"/>
          </a:xfrm>
          <a:prstGeom prst="rect">
            <a:avLst/>
          </a:prstGeom>
        </p:spPr>
      </p:pic>
      <p:pic>
        <p:nvPicPr>
          <p:cNvPr id="5" name="Picture 4">
            <a:extLst>
              <a:ext uri="{FF2B5EF4-FFF2-40B4-BE49-F238E27FC236}">
                <a16:creationId xmlns:a16="http://schemas.microsoft.com/office/drawing/2014/main" id="{FC1ABAAD-821E-C324-512F-1DDB80D6A76E}"/>
              </a:ext>
            </a:extLst>
          </p:cNvPr>
          <p:cNvPicPr>
            <a:picLocks noChangeAspect="1"/>
          </p:cNvPicPr>
          <p:nvPr/>
        </p:nvPicPr>
        <p:blipFill>
          <a:blip r:embed="rId3"/>
          <a:stretch>
            <a:fillRect/>
          </a:stretch>
        </p:blipFill>
        <p:spPr>
          <a:xfrm>
            <a:off x="3270492" y="1718701"/>
            <a:ext cx="1709337" cy="1587724"/>
          </a:xfrm>
          <a:prstGeom prst="rect">
            <a:avLst/>
          </a:prstGeom>
        </p:spPr>
      </p:pic>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428535EA-07CC-6741-529E-9B9281896A24}"/>
                  </a:ext>
                </a:extLst>
              </p14:cNvPr>
              <p14:cNvContentPartPr/>
              <p14:nvPr/>
            </p14:nvContentPartPr>
            <p14:xfrm>
              <a:off x="6180712" y="4239479"/>
              <a:ext cx="839520" cy="178560"/>
            </p14:xfrm>
          </p:contentPart>
        </mc:Choice>
        <mc:Fallback xmlns="">
          <p:pic>
            <p:nvPicPr>
              <p:cNvPr id="6" name="Ink 5">
                <a:extLst>
                  <a:ext uri="{FF2B5EF4-FFF2-40B4-BE49-F238E27FC236}">
                    <a16:creationId xmlns:a16="http://schemas.microsoft.com/office/drawing/2014/main" id="{428535EA-07CC-6741-529E-9B9281896A24}"/>
                  </a:ext>
                </a:extLst>
              </p:cNvPr>
              <p:cNvPicPr/>
              <p:nvPr/>
            </p:nvPicPr>
            <p:blipFill>
              <a:blip r:embed="rId5"/>
              <a:stretch>
                <a:fillRect/>
              </a:stretch>
            </p:blipFill>
            <p:spPr>
              <a:xfrm>
                <a:off x="6171712" y="4230479"/>
                <a:ext cx="857160" cy="196200"/>
              </a:xfrm>
              <a:prstGeom prst="rect">
                <a:avLst/>
              </a:prstGeom>
            </p:spPr>
          </p:pic>
        </mc:Fallback>
      </mc:AlternateContent>
      <p:sp>
        <p:nvSpPr>
          <p:cNvPr id="13" name="TextBox 12">
            <a:extLst>
              <a:ext uri="{FF2B5EF4-FFF2-40B4-BE49-F238E27FC236}">
                <a16:creationId xmlns:a16="http://schemas.microsoft.com/office/drawing/2014/main" id="{A29FA8EB-8743-FD0F-7FE7-D773A0BC72B3}"/>
              </a:ext>
            </a:extLst>
          </p:cNvPr>
          <p:cNvSpPr txBox="1"/>
          <p:nvPr/>
        </p:nvSpPr>
        <p:spPr>
          <a:xfrm>
            <a:off x="7580670" y="2179145"/>
            <a:ext cx="4247536" cy="1384995"/>
          </a:xfrm>
          <a:prstGeom prst="rect">
            <a:avLst/>
          </a:prstGeom>
          <a:noFill/>
        </p:spPr>
        <p:txBody>
          <a:bodyPr wrap="square" rtlCol="0">
            <a:spAutoFit/>
          </a:bodyPr>
          <a:lstStyle/>
          <a:p>
            <a:r>
              <a:rPr lang="en-US" sz="1400"/>
              <a:t>So first it matches up humid/(Miami) FL with temp/(Orlando) FL.  Then humid/(Chicago) IL with temp/(Chicago) IL.  Then humid/(Jacksonville) FL with temp/(Orlando) FL, etc.  Since we’re matching on state, there is never a row in humid that can’t be matched with a row in temp.  So no NULL’s. </a:t>
            </a:r>
          </a:p>
        </p:txBody>
      </p:sp>
      <p:pic>
        <p:nvPicPr>
          <p:cNvPr id="14" name="Picture 13">
            <a:extLst>
              <a:ext uri="{FF2B5EF4-FFF2-40B4-BE49-F238E27FC236}">
                <a16:creationId xmlns:a16="http://schemas.microsoft.com/office/drawing/2014/main" id="{4C9C3826-2665-EE5F-8987-2B3798991BC1}"/>
              </a:ext>
            </a:extLst>
          </p:cNvPr>
          <p:cNvPicPr>
            <a:picLocks noChangeAspect="1"/>
          </p:cNvPicPr>
          <p:nvPr/>
        </p:nvPicPr>
        <p:blipFill>
          <a:blip r:embed="rId6"/>
          <a:stretch>
            <a:fillRect/>
          </a:stretch>
        </p:blipFill>
        <p:spPr>
          <a:xfrm>
            <a:off x="482513" y="3906412"/>
            <a:ext cx="5382376" cy="952633"/>
          </a:xfrm>
          <a:prstGeom prst="rect">
            <a:avLst/>
          </a:prstGeom>
        </p:spPr>
      </p:pic>
      <p:pic>
        <p:nvPicPr>
          <p:cNvPr id="15" name="Picture 14">
            <a:extLst>
              <a:ext uri="{FF2B5EF4-FFF2-40B4-BE49-F238E27FC236}">
                <a16:creationId xmlns:a16="http://schemas.microsoft.com/office/drawing/2014/main" id="{9A1138E7-4E2A-BC44-7744-D8FC34898C2C}"/>
              </a:ext>
            </a:extLst>
          </p:cNvPr>
          <p:cNvPicPr>
            <a:picLocks noChangeAspect="1"/>
          </p:cNvPicPr>
          <p:nvPr/>
        </p:nvPicPr>
        <p:blipFill>
          <a:blip r:embed="rId7"/>
          <a:stretch>
            <a:fillRect/>
          </a:stretch>
        </p:blipFill>
        <p:spPr>
          <a:xfrm>
            <a:off x="7656015" y="3675290"/>
            <a:ext cx="3467584" cy="1867161"/>
          </a:xfrm>
          <a:prstGeom prst="rect">
            <a:avLst/>
          </a:prstGeom>
        </p:spPr>
      </p:pic>
    </p:spTree>
    <p:extLst>
      <p:ext uri="{BB962C8B-B14F-4D97-AF65-F5344CB8AC3E}">
        <p14:creationId xmlns:p14="http://schemas.microsoft.com/office/powerpoint/2010/main" val="387162142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462849" y="1037224"/>
            <a:ext cx="5195541" cy="338554"/>
          </a:xfrm>
          <a:prstGeom prst="rect">
            <a:avLst/>
          </a:prstGeom>
          <a:noFill/>
        </p:spPr>
        <p:txBody>
          <a:bodyPr wrap="square" rtlCol="0">
            <a:spAutoFit/>
          </a:bodyPr>
          <a:lstStyle/>
          <a:p>
            <a:r>
              <a:rPr lang="en-US" sz="1600"/>
              <a:t>And the RIGHT JOIN command.  For example,</a:t>
            </a:r>
          </a:p>
        </p:txBody>
      </p:sp>
      <p:pic>
        <p:nvPicPr>
          <p:cNvPr id="3" name="Picture 2">
            <a:extLst>
              <a:ext uri="{FF2B5EF4-FFF2-40B4-BE49-F238E27FC236}">
                <a16:creationId xmlns:a16="http://schemas.microsoft.com/office/drawing/2014/main" id="{E1193D12-749D-41BA-2CB8-471857DD48A5}"/>
              </a:ext>
            </a:extLst>
          </p:cNvPr>
          <p:cNvPicPr>
            <a:picLocks noChangeAspect="1"/>
          </p:cNvPicPr>
          <p:nvPr/>
        </p:nvPicPr>
        <p:blipFill>
          <a:blip r:embed="rId2"/>
          <a:stretch>
            <a:fillRect/>
          </a:stretch>
        </p:blipFill>
        <p:spPr>
          <a:xfrm>
            <a:off x="482513" y="1547095"/>
            <a:ext cx="1837604" cy="1602013"/>
          </a:xfrm>
          <a:prstGeom prst="rect">
            <a:avLst/>
          </a:prstGeom>
        </p:spPr>
      </p:pic>
      <p:pic>
        <p:nvPicPr>
          <p:cNvPr id="5" name="Picture 4">
            <a:extLst>
              <a:ext uri="{FF2B5EF4-FFF2-40B4-BE49-F238E27FC236}">
                <a16:creationId xmlns:a16="http://schemas.microsoft.com/office/drawing/2014/main" id="{FC1ABAAD-821E-C324-512F-1DDB80D6A76E}"/>
              </a:ext>
            </a:extLst>
          </p:cNvPr>
          <p:cNvPicPr>
            <a:picLocks noChangeAspect="1"/>
          </p:cNvPicPr>
          <p:nvPr/>
        </p:nvPicPr>
        <p:blipFill>
          <a:blip r:embed="rId3"/>
          <a:stretch>
            <a:fillRect/>
          </a:stretch>
        </p:blipFill>
        <p:spPr>
          <a:xfrm>
            <a:off x="3270492" y="1561384"/>
            <a:ext cx="1709337" cy="1587724"/>
          </a:xfrm>
          <a:prstGeom prst="rect">
            <a:avLst/>
          </a:prstGeom>
        </p:spPr>
      </p:pic>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428535EA-07CC-6741-529E-9B9281896A24}"/>
                  </a:ext>
                </a:extLst>
              </p14:cNvPr>
              <p14:cNvContentPartPr/>
              <p14:nvPr/>
            </p14:nvContentPartPr>
            <p14:xfrm>
              <a:off x="6180712" y="4239479"/>
              <a:ext cx="839520" cy="178560"/>
            </p14:xfrm>
          </p:contentPart>
        </mc:Choice>
        <mc:Fallback xmlns="">
          <p:pic>
            <p:nvPicPr>
              <p:cNvPr id="6" name="Ink 5">
                <a:extLst>
                  <a:ext uri="{FF2B5EF4-FFF2-40B4-BE49-F238E27FC236}">
                    <a16:creationId xmlns:a16="http://schemas.microsoft.com/office/drawing/2014/main" id="{428535EA-07CC-6741-529E-9B9281896A24}"/>
                  </a:ext>
                </a:extLst>
              </p:cNvPr>
              <p:cNvPicPr/>
              <p:nvPr/>
            </p:nvPicPr>
            <p:blipFill>
              <a:blip r:embed="rId5"/>
              <a:stretch>
                <a:fillRect/>
              </a:stretch>
            </p:blipFill>
            <p:spPr>
              <a:xfrm>
                <a:off x="6171712" y="4230479"/>
                <a:ext cx="857160" cy="196200"/>
              </a:xfrm>
              <a:prstGeom prst="rect">
                <a:avLst/>
              </a:prstGeom>
            </p:spPr>
          </p:pic>
        </mc:Fallback>
      </mc:AlternateContent>
      <p:sp>
        <p:nvSpPr>
          <p:cNvPr id="13" name="TextBox 12">
            <a:extLst>
              <a:ext uri="{FF2B5EF4-FFF2-40B4-BE49-F238E27FC236}">
                <a16:creationId xmlns:a16="http://schemas.microsoft.com/office/drawing/2014/main" id="{A29FA8EB-8743-FD0F-7FE7-D773A0BC72B3}"/>
              </a:ext>
            </a:extLst>
          </p:cNvPr>
          <p:cNvSpPr txBox="1"/>
          <p:nvPr/>
        </p:nvSpPr>
        <p:spPr>
          <a:xfrm>
            <a:off x="7729297" y="2044005"/>
            <a:ext cx="4247536" cy="1384995"/>
          </a:xfrm>
          <a:prstGeom prst="rect">
            <a:avLst/>
          </a:prstGeom>
          <a:noFill/>
        </p:spPr>
        <p:txBody>
          <a:bodyPr wrap="square" rtlCol="0">
            <a:spAutoFit/>
          </a:bodyPr>
          <a:lstStyle/>
          <a:p>
            <a:r>
              <a:rPr lang="en-US" sz="1400"/>
              <a:t>So first it tries to match up humid/Miami with temp/Miami, but there is no match.  Still it throws humid/Miami in since it’s a RIGHT JOIN, but its city, temperature, and state values will be NULL, but not its humidity.  Then it tries to match humid/Chicago with temp/Chicago, which it can do.  etc.</a:t>
            </a:r>
          </a:p>
        </p:txBody>
      </p:sp>
      <p:pic>
        <p:nvPicPr>
          <p:cNvPr id="7" name="Picture 6">
            <a:extLst>
              <a:ext uri="{FF2B5EF4-FFF2-40B4-BE49-F238E27FC236}">
                <a16:creationId xmlns:a16="http://schemas.microsoft.com/office/drawing/2014/main" id="{52C24A25-D5E7-87A0-AD5D-9CD7C7326380}"/>
              </a:ext>
            </a:extLst>
          </p:cNvPr>
          <p:cNvPicPr>
            <a:picLocks noChangeAspect="1"/>
          </p:cNvPicPr>
          <p:nvPr/>
        </p:nvPicPr>
        <p:blipFill>
          <a:blip r:embed="rId6"/>
          <a:stretch>
            <a:fillRect/>
          </a:stretch>
        </p:blipFill>
        <p:spPr>
          <a:xfrm>
            <a:off x="462849" y="3671139"/>
            <a:ext cx="5458587" cy="962159"/>
          </a:xfrm>
          <a:prstGeom prst="rect">
            <a:avLst/>
          </a:prstGeom>
        </p:spPr>
      </p:pic>
      <p:pic>
        <p:nvPicPr>
          <p:cNvPr id="8" name="Picture 7">
            <a:extLst>
              <a:ext uri="{FF2B5EF4-FFF2-40B4-BE49-F238E27FC236}">
                <a16:creationId xmlns:a16="http://schemas.microsoft.com/office/drawing/2014/main" id="{BA37E595-3C64-67CF-91A5-70F82A8A2995}"/>
              </a:ext>
            </a:extLst>
          </p:cNvPr>
          <p:cNvPicPr>
            <a:picLocks noChangeAspect="1"/>
          </p:cNvPicPr>
          <p:nvPr/>
        </p:nvPicPr>
        <p:blipFill>
          <a:blip r:embed="rId7"/>
          <a:stretch>
            <a:fillRect/>
          </a:stretch>
        </p:blipFill>
        <p:spPr>
          <a:xfrm>
            <a:off x="7729297" y="3671139"/>
            <a:ext cx="3439005" cy="1914792"/>
          </a:xfrm>
          <a:prstGeom prst="rect">
            <a:avLst/>
          </a:prstGeom>
        </p:spPr>
      </p:pic>
    </p:spTree>
    <p:extLst>
      <p:ext uri="{BB962C8B-B14F-4D97-AF65-F5344CB8AC3E}">
        <p14:creationId xmlns:p14="http://schemas.microsoft.com/office/powerpoint/2010/main" val="382952301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32" name="TextBox 31">
            <a:extLst>
              <a:ext uri="{FF2B5EF4-FFF2-40B4-BE49-F238E27FC236}">
                <a16:creationId xmlns:a16="http://schemas.microsoft.com/office/drawing/2014/main" id="{30BB15F8-11CB-46DB-A23B-1B27A7426335}"/>
              </a:ext>
            </a:extLst>
          </p:cNvPr>
          <p:cNvSpPr txBox="1"/>
          <p:nvPr/>
        </p:nvSpPr>
        <p:spPr>
          <a:xfrm>
            <a:off x="216564" y="1661785"/>
            <a:ext cx="4710654" cy="923330"/>
          </a:xfrm>
          <a:prstGeom prst="rect">
            <a:avLst/>
          </a:prstGeom>
          <a:noFill/>
        </p:spPr>
        <p:txBody>
          <a:bodyPr wrap="square" rtlCol="0">
            <a:spAutoFit/>
          </a:bodyPr>
          <a:lstStyle/>
          <a:p>
            <a:r>
              <a:rPr lang="en-US"/>
              <a:t>SELECT tableA.col1, tableB.col2, tableA.col3, etc. </a:t>
            </a:r>
          </a:p>
          <a:p>
            <a:r>
              <a:rPr lang="en-US"/>
              <a:t>FROM tableA</a:t>
            </a:r>
          </a:p>
          <a:p>
            <a:r>
              <a:rPr lang="en-US"/>
              <a:t>CROSS JOIN tableB; </a:t>
            </a:r>
          </a:p>
        </p:txBody>
      </p:sp>
      <p:sp>
        <p:nvSpPr>
          <p:cNvPr id="2" name="TextBox 1">
            <a:extLst>
              <a:ext uri="{FF2B5EF4-FFF2-40B4-BE49-F238E27FC236}">
                <a16:creationId xmlns:a16="http://schemas.microsoft.com/office/drawing/2014/main" id="{CD8E9BE7-DA0D-B52B-AE92-E575761499C6}"/>
              </a:ext>
            </a:extLst>
          </p:cNvPr>
          <p:cNvSpPr txBox="1"/>
          <p:nvPr/>
        </p:nvSpPr>
        <p:spPr>
          <a:xfrm>
            <a:off x="216563" y="1126999"/>
            <a:ext cx="3431206" cy="338554"/>
          </a:xfrm>
          <a:prstGeom prst="rect">
            <a:avLst/>
          </a:prstGeom>
          <a:noFill/>
        </p:spPr>
        <p:txBody>
          <a:bodyPr wrap="square" rtlCol="0">
            <a:spAutoFit/>
          </a:bodyPr>
          <a:lstStyle/>
          <a:p>
            <a:r>
              <a:rPr lang="en-US" sz="1600"/>
              <a:t>And now we’ll do a CROSS JOIN</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F04EB0EE-3635-25D3-AF38-9DB0F7658E23}"/>
                  </a:ext>
                </a:extLst>
              </p14:cNvPr>
              <p14:cNvContentPartPr/>
              <p14:nvPr/>
            </p14:nvContentPartPr>
            <p14:xfrm>
              <a:off x="5442410" y="2082304"/>
              <a:ext cx="756720" cy="120600"/>
            </p14:xfrm>
          </p:contentPart>
        </mc:Choice>
        <mc:Fallback xmlns="">
          <p:pic>
            <p:nvPicPr>
              <p:cNvPr id="5" name="Ink 4">
                <a:extLst>
                  <a:ext uri="{FF2B5EF4-FFF2-40B4-BE49-F238E27FC236}">
                    <a16:creationId xmlns:a16="http://schemas.microsoft.com/office/drawing/2014/main" id="{F04EB0EE-3635-25D3-AF38-9DB0F7658E23}"/>
                  </a:ext>
                </a:extLst>
              </p:cNvPr>
              <p:cNvPicPr/>
              <p:nvPr/>
            </p:nvPicPr>
            <p:blipFill>
              <a:blip r:embed="rId3"/>
              <a:stretch>
                <a:fillRect/>
              </a:stretch>
            </p:blipFill>
            <p:spPr>
              <a:xfrm>
                <a:off x="5433410" y="2073331"/>
                <a:ext cx="774360" cy="138188"/>
              </a:xfrm>
              <a:prstGeom prst="rect">
                <a:avLst/>
              </a:prstGeom>
            </p:spPr>
          </p:pic>
        </mc:Fallback>
      </mc:AlternateContent>
      <p:graphicFrame>
        <p:nvGraphicFramePr>
          <p:cNvPr id="11" name="Table 10">
            <a:extLst>
              <a:ext uri="{FF2B5EF4-FFF2-40B4-BE49-F238E27FC236}">
                <a16:creationId xmlns:a16="http://schemas.microsoft.com/office/drawing/2014/main" id="{5E13B82B-07C4-4573-8A20-30A5D03B30DF}"/>
              </a:ext>
            </a:extLst>
          </p:cNvPr>
          <p:cNvGraphicFramePr>
            <a:graphicFrameLocks noGrp="1"/>
          </p:cNvGraphicFramePr>
          <p:nvPr/>
        </p:nvGraphicFramePr>
        <p:xfrm>
          <a:off x="526506" y="3429000"/>
          <a:ext cx="1975552" cy="2225040"/>
        </p:xfrm>
        <a:graphic>
          <a:graphicData uri="http://schemas.openxmlformats.org/drawingml/2006/table">
            <a:tbl>
              <a:tblPr firstRow="1" bandRow="1">
                <a:tableStyleId>{5C22544A-7EE6-4342-B048-85BDC9FD1C3A}</a:tableStyleId>
              </a:tblPr>
              <a:tblGrid>
                <a:gridCol w="1975552">
                  <a:extLst>
                    <a:ext uri="{9D8B030D-6E8A-4147-A177-3AD203B41FA5}">
                      <a16:colId xmlns:a16="http://schemas.microsoft.com/office/drawing/2014/main" val="11058882"/>
                    </a:ext>
                  </a:extLst>
                </a:gridCol>
              </a:tblGrid>
              <a:tr h="370840">
                <a:tc>
                  <a:txBody>
                    <a:bodyPr/>
                    <a:lstStyle/>
                    <a:p>
                      <a:r>
                        <a:rPr lang="en-US"/>
                        <a:t>TableA.col_match</a:t>
                      </a:r>
                    </a:p>
                  </a:txBody>
                  <a:tcPr/>
                </a:tc>
                <a:extLst>
                  <a:ext uri="{0D108BD9-81ED-4DB2-BD59-A6C34878D82A}">
                    <a16:rowId xmlns:a16="http://schemas.microsoft.com/office/drawing/2014/main" val="749110386"/>
                  </a:ext>
                </a:extLst>
              </a:tr>
              <a:tr h="370840">
                <a:tc>
                  <a:txBody>
                    <a:bodyPr/>
                    <a:lstStyle/>
                    <a:p>
                      <a:r>
                        <a:rPr lang="en-US"/>
                        <a:t>A</a:t>
                      </a:r>
                    </a:p>
                  </a:txBody>
                  <a:tcPr/>
                </a:tc>
                <a:extLst>
                  <a:ext uri="{0D108BD9-81ED-4DB2-BD59-A6C34878D82A}">
                    <a16:rowId xmlns:a16="http://schemas.microsoft.com/office/drawing/2014/main" val="4172388417"/>
                  </a:ext>
                </a:extLst>
              </a:tr>
              <a:tr h="370840">
                <a:tc>
                  <a:txBody>
                    <a:bodyPr/>
                    <a:lstStyle/>
                    <a:p>
                      <a:r>
                        <a:rPr lang="en-US"/>
                        <a:t>B</a:t>
                      </a:r>
                    </a:p>
                  </a:txBody>
                  <a:tcPr/>
                </a:tc>
                <a:extLst>
                  <a:ext uri="{0D108BD9-81ED-4DB2-BD59-A6C34878D82A}">
                    <a16:rowId xmlns:a16="http://schemas.microsoft.com/office/drawing/2014/main" val="3914590196"/>
                  </a:ext>
                </a:extLst>
              </a:tr>
              <a:tr h="370840">
                <a:tc>
                  <a:txBody>
                    <a:bodyPr/>
                    <a:lstStyle/>
                    <a:p>
                      <a:r>
                        <a:rPr lang="en-US"/>
                        <a:t>C</a:t>
                      </a:r>
                    </a:p>
                  </a:txBody>
                  <a:tcPr/>
                </a:tc>
                <a:extLst>
                  <a:ext uri="{0D108BD9-81ED-4DB2-BD59-A6C34878D82A}">
                    <a16:rowId xmlns:a16="http://schemas.microsoft.com/office/drawing/2014/main" val="68426737"/>
                  </a:ext>
                </a:extLst>
              </a:tr>
              <a:tr h="370840">
                <a:tc>
                  <a:txBody>
                    <a:bodyPr/>
                    <a:lstStyle/>
                    <a:p>
                      <a:r>
                        <a:rPr lang="en-US"/>
                        <a:t>A</a:t>
                      </a:r>
                    </a:p>
                  </a:txBody>
                  <a:tcPr/>
                </a:tc>
                <a:extLst>
                  <a:ext uri="{0D108BD9-81ED-4DB2-BD59-A6C34878D82A}">
                    <a16:rowId xmlns:a16="http://schemas.microsoft.com/office/drawing/2014/main" val="3159606682"/>
                  </a:ext>
                </a:extLst>
              </a:tr>
              <a:tr h="370840">
                <a:tc>
                  <a:txBody>
                    <a:bodyPr/>
                    <a:lstStyle/>
                    <a:p>
                      <a:r>
                        <a:rPr lang="en-US"/>
                        <a:t>C</a:t>
                      </a:r>
                    </a:p>
                  </a:txBody>
                  <a:tcPr/>
                </a:tc>
                <a:extLst>
                  <a:ext uri="{0D108BD9-81ED-4DB2-BD59-A6C34878D82A}">
                    <a16:rowId xmlns:a16="http://schemas.microsoft.com/office/drawing/2014/main" val="966201973"/>
                  </a:ext>
                </a:extLst>
              </a:tr>
            </a:tbl>
          </a:graphicData>
        </a:graphic>
      </p:graphicFrame>
      <p:graphicFrame>
        <p:nvGraphicFramePr>
          <p:cNvPr id="12" name="Table 11">
            <a:extLst>
              <a:ext uri="{FF2B5EF4-FFF2-40B4-BE49-F238E27FC236}">
                <a16:creationId xmlns:a16="http://schemas.microsoft.com/office/drawing/2014/main" id="{4DEF1CCA-0225-F9A5-879D-522BACDA2717}"/>
              </a:ext>
            </a:extLst>
          </p:cNvPr>
          <p:cNvGraphicFramePr>
            <a:graphicFrameLocks noGrp="1"/>
          </p:cNvGraphicFramePr>
          <p:nvPr/>
        </p:nvGraphicFramePr>
        <p:xfrm>
          <a:off x="3982544" y="3429000"/>
          <a:ext cx="1975552" cy="2225040"/>
        </p:xfrm>
        <a:graphic>
          <a:graphicData uri="http://schemas.openxmlformats.org/drawingml/2006/table">
            <a:tbl>
              <a:tblPr firstRow="1" bandRow="1">
                <a:tableStyleId>{5C22544A-7EE6-4342-B048-85BDC9FD1C3A}</a:tableStyleId>
              </a:tblPr>
              <a:tblGrid>
                <a:gridCol w="1975552">
                  <a:extLst>
                    <a:ext uri="{9D8B030D-6E8A-4147-A177-3AD203B41FA5}">
                      <a16:colId xmlns:a16="http://schemas.microsoft.com/office/drawing/2014/main" val="11058882"/>
                    </a:ext>
                  </a:extLst>
                </a:gridCol>
              </a:tblGrid>
              <a:tr h="370840">
                <a:tc>
                  <a:txBody>
                    <a:bodyPr/>
                    <a:lstStyle/>
                    <a:p>
                      <a:r>
                        <a:rPr lang="en-US"/>
                        <a:t>TableB.col_match</a:t>
                      </a:r>
                    </a:p>
                  </a:txBody>
                  <a:tcPr/>
                </a:tc>
                <a:extLst>
                  <a:ext uri="{0D108BD9-81ED-4DB2-BD59-A6C34878D82A}">
                    <a16:rowId xmlns:a16="http://schemas.microsoft.com/office/drawing/2014/main" val="749110386"/>
                  </a:ext>
                </a:extLst>
              </a:tr>
              <a:tr h="370840">
                <a:tc>
                  <a:txBody>
                    <a:bodyPr/>
                    <a:lstStyle/>
                    <a:p>
                      <a:r>
                        <a:rPr lang="en-US"/>
                        <a:t>B</a:t>
                      </a:r>
                    </a:p>
                  </a:txBody>
                  <a:tcPr/>
                </a:tc>
                <a:extLst>
                  <a:ext uri="{0D108BD9-81ED-4DB2-BD59-A6C34878D82A}">
                    <a16:rowId xmlns:a16="http://schemas.microsoft.com/office/drawing/2014/main" val="4172388417"/>
                  </a:ext>
                </a:extLst>
              </a:tr>
              <a:tr h="370840">
                <a:tc>
                  <a:txBody>
                    <a:bodyPr/>
                    <a:lstStyle/>
                    <a:p>
                      <a:r>
                        <a:rPr lang="en-US"/>
                        <a:t>B</a:t>
                      </a:r>
                    </a:p>
                  </a:txBody>
                  <a:tcPr/>
                </a:tc>
                <a:extLst>
                  <a:ext uri="{0D108BD9-81ED-4DB2-BD59-A6C34878D82A}">
                    <a16:rowId xmlns:a16="http://schemas.microsoft.com/office/drawing/2014/main" val="3914590196"/>
                  </a:ext>
                </a:extLst>
              </a:tr>
              <a:tr h="370840">
                <a:tc>
                  <a:txBody>
                    <a:bodyPr/>
                    <a:lstStyle/>
                    <a:p>
                      <a:r>
                        <a:rPr lang="en-US"/>
                        <a:t>C</a:t>
                      </a:r>
                    </a:p>
                  </a:txBody>
                  <a:tcPr/>
                </a:tc>
                <a:extLst>
                  <a:ext uri="{0D108BD9-81ED-4DB2-BD59-A6C34878D82A}">
                    <a16:rowId xmlns:a16="http://schemas.microsoft.com/office/drawing/2014/main" val="68426737"/>
                  </a:ext>
                </a:extLst>
              </a:tr>
              <a:tr h="370840">
                <a:tc>
                  <a:txBody>
                    <a:bodyPr/>
                    <a:lstStyle/>
                    <a:p>
                      <a:r>
                        <a:rPr lang="en-US"/>
                        <a:t>D</a:t>
                      </a:r>
                    </a:p>
                  </a:txBody>
                  <a:tcPr/>
                </a:tc>
                <a:extLst>
                  <a:ext uri="{0D108BD9-81ED-4DB2-BD59-A6C34878D82A}">
                    <a16:rowId xmlns:a16="http://schemas.microsoft.com/office/drawing/2014/main" val="3159606682"/>
                  </a:ext>
                </a:extLst>
              </a:tr>
              <a:tr h="370840">
                <a:tc>
                  <a:txBody>
                    <a:bodyPr/>
                    <a:lstStyle/>
                    <a:p>
                      <a:r>
                        <a:rPr lang="en-US"/>
                        <a:t>D</a:t>
                      </a:r>
                    </a:p>
                  </a:txBody>
                  <a:tcPr/>
                </a:tc>
                <a:extLst>
                  <a:ext uri="{0D108BD9-81ED-4DB2-BD59-A6C34878D82A}">
                    <a16:rowId xmlns:a16="http://schemas.microsoft.com/office/drawing/2014/main" val="966201973"/>
                  </a:ext>
                </a:extLst>
              </a:tr>
            </a:tbl>
          </a:graphicData>
        </a:graphic>
      </p:graphicFrame>
      <p:cxnSp>
        <p:nvCxnSpPr>
          <p:cNvPr id="13" name="Straight Connector 12">
            <a:extLst>
              <a:ext uri="{FF2B5EF4-FFF2-40B4-BE49-F238E27FC236}">
                <a16:creationId xmlns:a16="http://schemas.microsoft.com/office/drawing/2014/main" id="{47C8592E-D74C-3741-924B-CFD0CC026AE2}"/>
              </a:ext>
            </a:extLst>
          </p:cNvPr>
          <p:cNvCxnSpPr>
            <a:cxnSpLocks/>
          </p:cNvCxnSpPr>
          <p:nvPr/>
        </p:nvCxnSpPr>
        <p:spPr>
          <a:xfrm flipV="1">
            <a:off x="2610213" y="3994616"/>
            <a:ext cx="1268361" cy="383458"/>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0E090D7E-89CF-0D6C-FFD2-C907E2BDF1AA}"/>
              </a:ext>
            </a:extLst>
          </p:cNvPr>
          <p:cNvCxnSpPr>
            <a:cxnSpLocks/>
          </p:cNvCxnSpPr>
          <p:nvPr/>
        </p:nvCxnSpPr>
        <p:spPr>
          <a:xfrm>
            <a:off x="2606028" y="4378074"/>
            <a:ext cx="1272546" cy="0"/>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590652B4-2EAD-7C50-E196-9DD421F26255}"/>
              </a:ext>
            </a:extLst>
          </p:cNvPr>
          <p:cNvCxnSpPr>
            <a:cxnSpLocks/>
          </p:cNvCxnSpPr>
          <p:nvPr/>
        </p:nvCxnSpPr>
        <p:spPr>
          <a:xfrm>
            <a:off x="2606028" y="4722203"/>
            <a:ext cx="1272546" cy="0"/>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45486BE0-D61A-8C75-DA45-F76101C30CF5}"/>
              </a:ext>
            </a:extLst>
          </p:cNvPr>
          <p:cNvCxnSpPr>
            <a:cxnSpLocks/>
          </p:cNvCxnSpPr>
          <p:nvPr/>
        </p:nvCxnSpPr>
        <p:spPr>
          <a:xfrm flipV="1">
            <a:off x="2606028" y="4722203"/>
            <a:ext cx="1272546" cy="740109"/>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64378607-9576-5086-B854-B9D0B24017C9}"/>
              </a:ext>
            </a:extLst>
          </p:cNvPr>
          <p:cNvCxnSpPr>
            <a:cxnSpLocks/>
          </p:cNvCxnSpPr>
          <p:nvPr/>
        </p:nvCxnSpPr>
        <p:spPr>
          <a:xfrm flipV="1">
            <a:off x="2606028" y="3994616"/>
            <a:ext cx="1272546" cy="1136581"/>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280EFE3D-51DB-DF22-2512-D6362EB15538}"/>
              </a:ext>
            </a:extLst>
          </p:cNvPr>
          <p:cNvCxnSpPr>
            <a:cxnSpLocks/>
          </p:cNvCxnSpPr>
          <p:nvPr/>
        </p:nvCxnSpPr>
        <p:spPr>
          <a:xfrm>
            <a:off x="2606028" y="3994616"/>
            <a:ext cx="1272546" cy="0"/>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9FEFD1D-8C93-581F-69E2-0ED091A659F9}"/>
              </a:ext>
            </a:extLst>
          </p:cNvPr>
          <p:cNvCxnSpPr>
            <a:cxnSpLocks/>
          </p:cNvCxnSpPr>
          <p:nvPr/>
        </p:nvCxnSpPr>
        <p:spPr>
          <a:xfrm>
            <a:off x="2606028" y="3994616"/>
            <a:ext cx="1272546" cy="383458"/>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D9F01774-427C-982B-3AB0-2B57530D204F}"/>
              </a:ext>
            </a:extLst>
          </p:cNvPr>
          <p:cNvCxnSpPr>
            <a:cxnSpLocks/>
          </p:cNvCxnSpPr>
          <p:nvPr/>
        </p:nvCxnSpPr>
        <p:spPr>
          <a:xfrm>
            <a:off x="2606028" y="3994616"/>
            <a:ext cx="1272546" cy="727587"/>
          </a:xfrm>
          <a:prstGeom prst="line">
            <a:avLst/>
          </a:prstGeom>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043E6D45-6186-F88F-DD59-D1AEA5AF5E09}"/>
              </a:ext>
            </a:extLst>
          </p:cNvPr>
          <p:cNvCxnSpPr>
            <a:cxnSpLocks/>
          </p:cNvCxnSpPr>
          <p:nvPr/>
        </p:nvCxnSpPr>
        <p:spPr>
          <a:xfrm>
            <a:off x="2606028" y="3994616"/>
            <a:ext cx="1272546" cy="1136581"/>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8E60A4C-81B7-3764-B224-4872CC05A73D}"/>
              </a:ext>
            </a:extLst>
          </p:cNvPr>
          <p:cNvCxnSpPr>
            <a:cxnSpLocks/>
          </p:cNvCxnSpPr>
          <p:nvPr/>
        </p:nvCxnSpPr>
        <p:spPr>
          <a:xfrm>
            <a:off x="2606028" y="3994616"/>
            <a:ext cx="1272546" cy="1467696"/>
          </a:xfrm>
          <a:prstGeom prst="line">
            <a:avLst/>
          </a:prstGeom>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83789362-8C65-49E2-2D9C-C7BA7C8CB94C}"/>
              </a:ext>
            </a:extLst>
          </p:cNvPr>
          <p:cNvCxnSpPr>
            <a:cxnSpLocks/>
          </p:cNvCxnSpPr>
          <p:nvPr/>
        </p:nvCxnSpPr>
        <p:spPr>
          <a:xfrm>
            <a:off x="2606028" y="4378074"/>
            <a:ext cx="1272546" cy="344129"/>
          </a:xfrm>
          <a:prstGeom prst="line">
            <a:avLst/>
          </a:prstGeom>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669E2783-E37F-069F-38AB-8CC43D162634}"/>
              </a:ext>
            </a:extLst>
          </p:cNvPr>
          <p:cNvCxnSpPr>
            <a:cxnSpLocks/>
          </p:cNvCxnSpPr>
          <p:nvPr/>
        </p:nvCxnSpPr>
        <p:spPr>
          <a:xfrm>
            <a:off x="2606028" y="4378074"/>
            <a:ext cx="1272546" cy="753123"/>
          </a:xfrm>
          <a:prstGeom prst="line">
            <a:avLst/>
          </a:prstGeom>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CC4869D1-D314-61F4-4C41-3A3EA9E8461F}"/>
              </a:ext>
            </a:extLst>
          </p:cNvPr>
          <p:cNvCxnSpPr>
            <a:cxnSpLocks/>
          </p:cNvCxnSpPr>
          <p:nvPr/>
        </p:nvCxnSpPr>
        <p:spPr>
          <a:xfrm>
            <a:off x="2606028" y="4378074"/>
            <a:ext cx="1272546" cy="1084238"/>
          </a:xfrm>
          <a:prstGeom prst="line">
            <a:avLst/>
          </a:prstGeom>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019A9481-CEFC-A7D2-0F7B-BEDCF433389B}"/>
              </a:ext>
            </a:extLst>
          </p:cNvPr>
          <p:cNvCxnSpPr>
            <a:cxnSpLocks/>
          </p:cNvCxnSpPr>
          <p:nvPr/>
        </p:nvCxnSpPr>
        <p:spPr>
          <a:xfrm flipV="1">
            <a:off x="2606028" y="3994616"/>
            <a:ext cx="1272546" cy="727587"/>
          </a:xfrm>
          <a:prstGeom prst="line">
            <a:avLst/>
          </a:prstGeom>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9C0D9620-B653-60CE-176A-A6B5058ED2DE}"/>
              </a:ext>
            </a:extLst>
          </p:cNvPr>
          <p:cNvCxnSpPr>
            <a:cxnSpLocks/>
          </p:cNvCxnSpPr>
          <p:nvPr/>
        </p:nvCxnSpPr>
        <p:spPr>
          <a:xfrm flipV="1">
            <a:off x="2606028" y="4378074"/>
            <a:ext cx="1272546" cy="344129"/>
          </a:xfrm>
          <a:prstGeom prst="line">
            <a:avLst/>
          </a:prstGeom>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885F6638-1D65-0E3A-BB3B-ABCBAE0C25B7}"/>
              </a:ext>
            </a:extLst>
          </p:cNvPr>
          <p:cNvCxnSpPr>
            <a:cxnSpLocks/>
          </p:cNvCxnSpPr>
          <p:nvPr/>
        </p:nvCxnSpPr>
        <p:spPr>
          <a:xfrm>
            <a:off x="2606028" y="4722203"/>
            <a:ext cx="1272546" cy="408994"/>
          </a:xfrm>
          <a:prstGeom prst="line">
            <a:avLst/>
          </a:prstGeom>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64B9207D-0A39-4CE4-7B86-F88BAE20808F}"/>
              </a:ext>
            </a:extLst>
          </p:cNvPr>
          <p:cNvCxnSpPr>
            <a:cxnSpLocks/>
          </p:cNvCxnSpPr>
          <p:nvPr/>
        </p:nvCxnSpPr>
        <p:spPr>
          <a:xfrm>
            <a:off x="2606028" y="4722203"/>
            <a:ext cx="1272546" cy="740109"/>
          </a:xfrm>
          <a:prstGeom prst="line">
            <a:avLst/>
          </a:prstGeom>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9FD576AD-F378-167C-50B6-34B04A4A2DFA}"/>
              </a:ext>
            </a:extLst>
          </p:cNvPr>
          <p:cNvCxnSpPr>
            <a:cxnSpLocks/>
          </p:cNvCxnSpPr>
          <p:nvPr/>
        </p:nvCxnSpPr>
        <p:spPr>
          <a:xfrm flipV="1">
            <a:off x="2606028" y="4378074"/>
            <a:ext cx="1272546" cy="753123"/>
          </a:xfrm>
          <a:prstGeom prst="line">
            <a:avLst/>
          </a:prstGeom>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AA09321D-28BF-5A3F-018F-F44038CAC8D5}"/>
              </a:ext>
            </a:extLst>
          </p:cNvPr>
          <p:cNvCxnSpPr>
            <a:cxnSpLocks/>
          </p:cNvCxnSpPr>
          <p:nvPr/>
        </p:nvCxnSpPr>
        <p:spPr>
          <a:xfrm flipV="1">
            <a:off x="2606028" y="4722203"/>
            <a:ext cx="1238262" cy="408994"/>
          </a:xfrm>
          <a:prstGeom prst="line">
            <a:avLst/>
          </a:prstGeom>
        </p:spPr>
        <p:style>
          <a:lnRef idx="1">
            <a:schemeClr val="dk1"/>
          </a:lnRef>
          <a:fillRef idx="0">
            <a:schemeClr val="dk1"/>
          </a:fillRef>
          <a:effectRef idx="0">
            <a:schemeClr val="dk1"/>
          </a:effectRef>
          <a:fontRef idx="minor">
            <a:schemeClr val="tx1"/>
          </a:fontRef>
        </p:style>
      </p:cxnSp>
      <p:cxnSp>
        <p:nvCxnSpPr>
          <p:cNvPr id="63" name="Straight Connector 62">
            <a:extLst>
              <a:ext uri="{FF2B5EF4-FFF2-40B4-BE49-F238E27FC236}">
                <a16:creationId xmlns:a16="http://schemas.microsoft.com/office/drawing/2014/main" id="{41028583-B7D6-F07D-79DA-A082D3A102DB}"/>
              </a:ext>
            </a:extLst>
          </p:cNvPr>
          <p:cNvCxnSpPr>
            <a:cxnSpLocks/>
          </p:cNvCxnSpPr>
          <p:nvPr/>
        </p:nvCxnSpPr>
        <p:spPr>
          <a:xfrm>
            <a:off x="2606028" y="5131197"/>
            <a:ext cx="1238262" cy="0"/>
          </a:xfrm>
          <a:prstGeom prst="line">
            <a:avLst/>
          </a:prstGeom>
        </p:spPr>
        <p:style>
          <a:lnRef idx="1">
            <a:schemeClr val="dk1"/>
          </a:lnRef>
          <a:fillRef idx="0">
            <a:schemeClr val="dk1"/>
          </a:fillRef>
          <a:effectRef idx="0">
            <a:schemeClr val="dk1"/>
          </a:effectRef>
          <a:fontRef idx="minor">
            <a:schemeClr val="tx1"/>
          </a:fontRef>
        </p:style>
      </p:cxnSp>
      <p:cxnSp>
        <p:nvCxnSpPr>
          <p:cNvPr id="66" name="Straight Connector 65">
            <a:extLst>
              <a:ext uri="{FF2B5EF4-FFF2-40B4-BE49-F238E27FC236}">
                <a16:creationId xmlns:a16="http://schemas.microsoft.com/office/drawing/2014/main" id="{2F72704A-DF6D-421D-2D48-5F6DC3B943C7}"/>
              </a:ext>
            </a:extLst>
          </p:cNvPr>
          <p:cNvCxnSpPr>
            <a:cxnSpLocks/>
          </p:cNvCxnSpPr>
          <p:nvPr/>
        </p:nvCxnSpPr>
        <p:spPr>
          <a:xfrm>
            <a:off x="2606028" y="5131197"/>
            <a:ext cx="1272546" cy="331115"/>
          </a:xfrm>
          <a:prstGeom prst="line">
            <a:avLst/>
          </a:prstGeom>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F219D196-0440-5184-8396-12C422EAD4C3}"/>
              </a:ext>
            </a:extLst>
          </p:cNvPr>
          <p:cNvCxnSpPr>
            <a:cxnSpLocks/>
          </p:cNvCxnSpPr>
          <p:nvPr/>
        </p:nvCxnSpPr>
        <p:spPr>
          <a:xfrm flipV="1">
            <a:off x="2606028" y="3994616"/>
            <a:ext cx="1272546" cy="1467696"/>
          </a:xfrm>
          <a:prstGeom prst="line">
            <a:avLst/>
          </a:prstGeom>
        </p:spPr>
        <p:style>
          <a:lnRef idx="1">
            <a:schemeClr val="dk1"/>
          </a:lnRef>
          <a:fillRef idx="0">
            <a:schemeClr val="dk1"/>
          </a:fillRef>
          <a:effectRef idx="0">
            <a:schemeClr val="dk1"/>
          </a:effectRef>
          <a:fontRef idx="minor">
            <a:schemeClr val="tx1"/>
          </a:fontRef>
        </p:style>
      </p:cxnSp>
      <p:cxnSp>
        <p:nvCxnSpPr>
          <p:cNvPr id="72" name="Straight Connector 71">
            <a:extLst>
              <a:ext uri="{FF2B5EF4-FFF2-40B4-BE49-F238E27FC236}">
                <a16:creationId xmlns:a16="http://schemas.microsoft.com/office/drawing/2014/main" id="{FF92F598-C059-C32E-1C2B-27050BB97EED}"/>
              </a:ext>
            </a:extLst>
          </p:cNvPr>
          <p:cNvCxnSpPr>
            <a:cxnSpLocks/>
          </p:cNvCxnSpPr>
          <p:nvPr/>
        </p:nvCxnSpPr>
        <p:spPr>
          <a:xfrm flipV="1">
            <a:off x="2606028" y="4378074"/>
            <a:ext cx="1272546" cy="1084238"/>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D5DB77D4-E7A2-9B56-1A1B-6590E945EE46}"/>
              </a:ext>
            </a:extLst>
          </p:cNvPr>
          <p:cNvCxnSpPr>
            <a:cxnSpLocks/>
          </p:cNvCxnSpPr>
          <p:nvPr/>
        </p:nvCxnSpPr>
        <p:spPr>
          <a:xfrm flipV="1">
            <a:off x="2606028" y="5131197"/>
            <a:ext cx="1272546" cy="331115"/>
          </a:xfrm>
          <a:prstGeom prst="line">
            <a:avLst/>
          </a:prstGeom>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51DA175D-5DE8-862E-AABC-08BDA77F2E34}"/>
              </a:ext>
            </a:extLst>
          </p:cNvPr>
          <p:cNvCxnSpPr>
            <a:cxnSpLocks/>
          </p:cNvCxnSpPr>
          <p:nvPr/>
        </p:nvCxnSpPr>
        <p:spPr>
          <a:xfrm flipV="1">
            <a:off x="2606028" y="5455660"/>
            <a:ext cx="1280160" cy="6652"/>
          </a:xfrm>
          <a:prstGeom prst="line">
            <a:avLst/>
          </a:prstGeom>
        </p:spPr>
        <p:style>
          <a:lnRef idx="1">
            <a:schemeClr val="dk1"/>
          </a:lnRef>
          <a:fillRef idx="0">
            <a:schemeClr val="dk1"/>
          </a:fillRef>
          <a:effectRef idx="0">
            <a:schemeClr val="dk1"/>
          </a:effectRef>
          <a:fontRef idx="minor">
            <a:schemeClr val="tx1"/>
          </a:fontRef>
        </p:style>
      </p:cxnSp>
      <p:sp>
        <p:nvSpPr>
          <p:cNvPr id="82" name="TextBox 81">
            <a:extLst>
              <a:ext uri="{FF2B5EF4-FFF2-40B4-BE49-F238E27FC236}">
                <a16:creationId xmlns:a16="http://schemas.microsoft.com/office/drawing/2014/main" id="{FF72C72F-10BD-1037-6813-815C437C67DF}"/>
              </a:ext>
            </a:extLst>
          </p:cNvPr>
          <p:cNvSpPr txBox="1"/>
          <p:nvPr/>
        </p:nvSpPr>
        <p:spPr>
          <a:xfrm>
            <a:off x="6532880" y="1707951"/>
            <a:ext cx="5029200" cy="1077218"/>
          </a:xfrm>
          <a:prstGeom prst="rect">
            <a:avLst/>
          </a:prstGeom>
          <a:noFill/>
        </p:spPr>
        <p:txBody>
          <a:bodyPr wrap="square">
            <a:spAutoFit/>
          </a:bodyPr>
          <a:lstStyle/>
          <a:p>
            <a:r>
              <a:rPr lang="en-US" sz="1600">
                <a:solidFill>
                  <a:srgbClr val="FF0000"/>
                </a:solidFill>
              </a:rPr>
              <a:t>Creates a tabke if all possible pairings between the two tables.  </a:t>
            </a:r>
            <a:r>
              <a:rPr lang="en-US" sz="1600">
                <a:solidFill>
                  <a:srgbClr val="0000FF"/>
                </a:solidFill>
              </a:rPr>
              <a:t>Note only those columns listed in SELECT will appear in the output table.  And they will appear in the order listed.</a:t>
            </a:r>
            <a:endParaRPr lang="en-US" sz="1600"/>
          </a:p>
        </p:txBody>
      </p:sp>
    </p:spTree>
    <p:extLst>
      <p:ext uri="{BB962C8B-B14F-4D97-AF65-F5344CB8AC3E}">
        <p14:creationId xmlns:p14="http://schemas.microsoft.com/office/powerpoint/2010/main" val="393175571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2" name="TextBox 1">
            <a:extLst>
              <a:ext uri="{FF2B5EF4-FFF2-40B4-BE49-F238E27FC236}">
                <a16:creationId xmlns:a16="http://schemas.microsoft.com/office/drawing/2014/main" id="{CD8E9BE7-DA0D-B52B-AE92-E575761499C6}"/>
              </a:ext>
            </a:extLst>
          </p:cNvPr>
          <p:cNvSpPr txBox="1"/>
          <p:nvPr/>
        </p:nvSpPr>
        <p:spPr>
          <a:xfrm>
            <a:off x="255892" y="969683"/>
            <a:ext cx="3431206" cy="338554"/>
          </a:xfrm>
          <a:prstGeom prst="rect">
            <a:avLst/>
          </a:prstGeom>
          <a:noFill/>
        </p:spPr>
        <p:txBody>
          <a:bodyPr wrap="square" rtlCol="0">
            <a:spAutoFit/>
          </a:bodyPr>
          <a:lstStyle/>
          <a:p>
            <a:r>
              <a:rPr lang="en-US" sz="1600"/>
              <a:t>For example, here’s a CROSS JOIN,</a:t>
            </a:r>
          </a:p>
        </p:txBody>
      </p:sp>
      <p:pic>
        <p:nvPicPr>
          <p:cNvPr id="7" name="Picture 6">
            <a:extLst>
              <a:ext uri="{FF2B5EF4-FFF2-40B4-BE49-F238E27FC236}">
                <a16:creationId xmlns:a16="http://schemas.microsoft.com/office/drawing/2014/main" id="{BF45A354-76D1-679C-7E30-0B3721D2938F}"/>
              </a:ext>
            </a:extLst>
          </p:cNvPr>
          <p:cNvPicPr>
            <a:picLocks noChangeAspect="1"/>
          </p:cNvPicPr>
          <p:nvPr/>
        </p:nvPicPr>
        <p:blipFill>
          <a:blip r:embed="rId2"/>
          <a:stretch>
            <a:fillRect/>
          </a:stretch>
        </p:blipFill>
        <p:spPr>
          <a:xfrm>
            <a:off x="394331" y="1905779"/>
            <a:ext cx="1574470" cy="1372614"/>
          </a:xfrm>
          <a:prstGeom prst="rect">
            <a:avLst/>
          </a:prstGeom>
        </p:spPr>
      </p:pic>
      <p:pic>
        <p:nvPicPr>
          <p:cNvPr id="8" name="Picture 7">
            <a:extLst>
              <a:ext uri="{FF2B5EF4-FFF2-40B4-BE49-F238E27FC236}">
                <a16:creationId xmlns:a16="http://schemas.microsoft.com/office/drawing/2014/main" id="{A90C6DF6-93A5-2EB4-7D3E-4537B151793F}"/>
              </a:ext>
            </a:extLst>
          </p:cNvPr>
          <p:cNvPicPr>
            <a:picLocks noChangeAspect="1"/>
          </p:cNvPicPr>
          <p:nvPr/>
        </p:nvPicPr>
        <p:blipFill>
          <a:blip r:embed="rId3"/>
          <a:stretch>
            <a:fillRect/>
          </a:stretch>
        </p:blipFill>
        <p:spPr>
          <a:xfrm>
            <a:off x="2647411" y="1923082"/>
            <a:ext cx="1477750" cy="1372614"/>
          </a:xfrm>
          <a:prstGeom prst="rect">
            <a:avLst/>
          </a:prstGeom>
        </p:spPr>
      </p:pic>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36F3033E-C5E8-5990-D68F-875B0B3557AC}"/>
                  </a:ext>
                </a:extLst>
              </p14:cNvPr>
              <p14:cNvContentPartPr/>
              <p14:nvPr/>
            </p14:nvContentPartPr>
            <p14:xfrm>
              <a:off x="3846731" y="4550209"/>
              <a:ext cx="594360" cy="203040"/>
            </p14:xfrm>
          </p:contentPart>
        </mc:Choice>
        <mc:Fallback xmlns="">
          <p:pic>
            <p:nvPicPr>
              <p:cNvPr id="10" name="Ink 9">
                <a:extLst>
                  <a:ext uri="{FF2B5EF4-FFF2-40B4-BE49-F238E27FC236}">
                    <a16:creationId xmlns:a16="http://schemas.microsoft.com/office/drawing/2014/main" id="{36F3033E-C5E8-5990-D68F-875B0B3557AC}"/>
                  </a:ext>
                </a:extLst>
              </p:cNvPr>
              <p:cNvPicPr/>
              <p:nvPr/>
            </p:nvPicPr>
            <p:blipFill>
              <a:blip r:embed="rId5"/>
              <a:stretch>
                <a:fillRect/>
              </a:stretch>
            </p:blipFill>
            <p:spPr>
              <a:xfrm>
                <a:off x="3837731" y="4541209"/>
                <a:ext cx="612000" cy="220680"/>
              </a:xfrm>
              <a:prstGeom prst="rect">
                <a:avLst/>
              </a:prstGeom>
            </p:spPr>
          </p:pic>
        </mc:Fallback>
      </mc:AlternateContent>
      <p:pic>
        <p:nvPicPr>
          <p:cNvPr id="31" name="Picture 30">
            <a:extLst>
              <a:ext uri="{FF2B5EF4-FFF2-40B4-BE49-F238E27FC236}">
                <a16:creationId xmlns:a16="http://schemas.microsoft.com/office/drawing/2014/main" id="{A4C692EF-9F94-B94F-6061-492D56268E49}"/>
              </a:ext>
            </a:extLst>
          </p:cNvPr>
          <p:cNvPicPr>
            <a:picLocks noChangeAspect="1"/>
          </p:cNvPicPr>
          <p:nvPr/>
        </p:nvPicPr>
        <p:blipFill>
          <a:blip r:embed="rId6"/>
          <a:stretch>
            <a:fillRect/>
          </a:stretch>
        </p:blipFill>
        <p:spPr>
          <a:xfrm>
            <a:off x="1200316" y="4246814"/>
            <a:ext cx="2429214" cy="533474"/>
          </a:xfrm>
          <a:prstGeom prst="rect">
            <a:avLst/>
          </a:prstGeom>
        </p:spPr>
      </p:pic>
      <p:pic>
        <p:nvPicPr>
          <p:cNvPr id="34" name="Picture 33">
            <a:extLst>
              <a:ext uri="{FF2B5EF4-FFF2-40B4-BE49-F238E27FC236}">
                <a16:creationId xmlns:a16="http://schemas.microsoft.com/office/drawing/2014/main" id="{FC0EEC21-1ED7-701D-73BB-2F39890E611C}"/>
              </a:ext>
            </a:extLst>
          </p:cNvPr>
          <p:cNvPicPr>
            <a:picLocks noChangeAspect="1"/>
          </p:cNvPicPr>
          <p:nvPr/>
        </p:nvPicPr>
        <p:blipFill>
          <a:blip r:embed="rId7"/>
          <a:stretch>
            <a:fillRect/>
          </a:stretch>
        </p:blipFill>
        <p:spPr>
          <a:xfrm>
            <a:off x="5158360" y="1170039"/>
            <a:ext cx="2734790" cy="3665560"/>
          </a:xfrm>
          <a:prstGeom prst="rect">
            <a:avLst/>
          </a:prstGeom>
        </p:spPr>
      </p:pic>
      <p:pic>
        <p:nvPicPr>
          <p:cNvPr id="35" name="Picture 34">
            <a:extLst>
              <a:ext uri="{FF2B5EF4-FFF2-40B4-BE49-F238E27FC236}">
                <a16:creationId xmlns:a16="http://schemas.microsoft.com/office/drawing/2014/main" id="{7420A3EF-0C2C-8494-23FB-FE3404196D6B}"/>
              </a:ext>
            </a:extLst>
          </p:cNvPr>
          <p:cNvPicPr>
            <a:picLocks noChangeAspect="1"/>
          </p:cNvPicPr>
          <p:nvPr/>
        </p:nvPicPr>
        <p:blipFill>
          <a:blip r:embed="rId8"/>
          <a:stretch>
            <a:fillRect/>
          </a:stretch>
        </p:blipFill>
        <p:spPr>
          <a:xfrm>
            <a:off x="5158359" y="4835599"/>
            <a:ext cx="2717280" cy="1752411"/>
          </a:xfrm>
          <a:prstGeom prst="rect">
            <a:avLst/>
          </a:prstGeom>
        </p:spPr>
      </p:pic>
    </p:spTree>
    <p:extLst>
      <p:ext uri="{BB962C8B-B14F-4D97-AF65-F5344CB8AC3E}">
        <p14:creationId xmlns:p14="http://schemas.microsoft.com/office/powerpoint/2010/main" val="1788582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76986" y="84839"/>
            <a:ext cx="3051668" cy="584775"/>
          </a:xfrm>
          <a:prstGeom prst="rect">
            <a:avLst/>
          </a:prstGeom>
          <a:noFill/>
        </p:spPr>
        <p:txBody>
          <a:bodyPr wrap="none" rtlCol="0">
            <a:spAutoFit/>
          </a:bodyPr>
          <a:lstStyle/>
          <a:p>
            <a:pPr algn="ctr"/>
            <a:r>
              <a:rPr lang="en-US" sz="3200" b="1" u="sng"/>
              <a:t>SQL Introduction</a:t>
            </a:r>
            <a:endParaRPr lang="en-US" sz="1600" b="1" u="sng"/>
          </a:p>
        </p:txBody>
      </p:sp>
      <p:sp>
        <p:nvSpPr>
          <p:cNvPr id="5" name="TextBox 4">
            <a:extLst>
              <a:ext uri="{FF2B5EF4-FFF2-40B4-BE49-F238E27FC236}">
                <a16:creationId xmlns:a16="http://schemas.microsoft.com/office/drawing/2014/main" id="{1C10B97D-EFF2-40ED-B5E6-F62FB9AC82A2}"/>
              </a:ext>
            </a:extLst>
          </p:cNvPr>
          <p:cNvSpPr txBox="1"/>
          <p:nvPr/>
        </p:nvSpPr>
        <p:spPr>
          <a:xfrm flipH="1">
            <a:off x="299681" y="1177581"/>
            <a:ext cx="3721713" cy="338554"/>
          </a:xfrm>
          <a:prstGeom prst="rect">
            <a:avLst/>
          </a:prstGeom>
          <a:noFill/>
        </p:spPr>
        <p:txBody>
          <a:bodyPr wrap="square" rtlCol="0">
            <a:spAutoFit/>
          </a:bodyPr>
          <a:lstStyle/>
          <a:p>
            <a:r>
              <a:rPr lang="en-US" sz="1600"/>
              <a:t>eventually you get to this page.</a:t>
            </a:r>
          </a:p>
        </p:txBody>
      </p:sp>
      <p:pic>
        <p:nvPicPr>
          <p:cNvPr id="6" name="Picture 5">
            <a:extLst>
              <a:ext uri="{FF2B5EF4-FFF2-40B4-BE49-F238E27FC236}">
                <a16:creationId xmlns:a16="http://schemas.microsoft.com/office/drawing/2014/main" id="{AF74E67E-955E-46AF-AB5D-55F59D28525C}"/>
              </a:ext>
            </a:extLst>
          </p:cNvPr>
          <p:cNvPicPr>
            <a:picLocks noChangeAspect="1"/>
          </p:cNvPicPr>
          <p:nvPr/>
        </p:nvPicPr>
        <p:blipFill>
          <a:blip r:embed="rId2"/>
          <a:stretch>
            <a:fillRect/>
          </a:stretch>
        </p:blipFill>
        <p:spPr>
          <a:xfrm>
            <a:off x="299681" y="1836008"/>
            <a:ext cx="11144912" cy="3424250"/>
          </a:xfrm>
          <a:prstGeom prst="rect">
            <a:avLst/>
          </a:prstGeom>
        </p:spPr>
      </p:pic>
    </p:spTree>
    <p:extLst>
      <p:ext uri="{BB962C8B-B14F-4D97-AF65-F5344CB8AC3E}">
        <p14:creationId xmlns:p14="http://schemas.microsoft.com/office/powerpoint/2010/main" val="120166666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32" name="TextBox 31">
            <a:extLst>
              <a:ext uri="{FF2B5EF4-FFF2-40B4-BE49-F238E27FC236}">
                <a16:creationId xmlns:a16="http://schemas.microsoft.com/office/drawing/2014/main" id="{30BB15F8-11CB-46DB-A23B-1B27A7426335}"/>
              </a:ext>
            </a:extLst>
          </p:cNvPr>
          <p:cNvSpPr txBox="1"/>
          <p:nvPr/>
        </p:nvSpPr>
        <p:spPr>
          <a:xfrm>
            <a:off x="216562" y="1910024"/>
            <a:ext cx="4721197" cy="1200329"/>
          </a:xfrm>
          <a:prstGeom prst="rect">
            <a:avLst/>
          </a:prstGeom>
          <a:noFill/>
        </p:spPr>
        <p:txBody>
          <a:bodyPr wrap="square" rtlCol="0">
            <a:spAutoFit/>
          </a:bodyPr>
          <a:lstStyle/>
          <a:p>
            <a:r>
              <a:rPr lang="en-US"/>
              <a:t>SELECT t_A1.col1, t_A2.col2, t_A1.col3, etc. </a:t>
            </a:r>
          </a:p>
          <a:p>
            <a:r>
              <a:rPr lang="en-US"/>
              <a:t>FROM tableA as t_A1 INNER JOIN tableA as t_A2</a:t>
            </a:r>
          </a:p>
          <a:p>
            <a:r>
              <a:rPr lang="en-US"/>
              <a:t>ON t_A1.col_match = t_A2.col_match</a:t>
            </a:r>
          </a:p>
          <a:p>
            <a:r>
              <a:rPr lang="en-US"/>
              <a:t>AND t_A1.col_match’ &lt;&gt; t_A2.col_match’;</a:t>
            </a:r>
          </a:p>
        </p:txBody>
      </p:sp>
      <p:sp>
        <p:nvSpPr>
          <p:cNvPr id="2" name="TextBox 1">
            <a:extLst>
              <a:ext uri="{FF2B5EF4-FFF2-40B4-BE49-F238E27FC236}">
                <a16:creationId xmlns:a16="http://schemas.microsoft.com/office/drawing/2014/main" id="{CD8E9BE7-DA0D-B52B-AE92-E575761499C6}"/>
              </a:ext>
            </a:extLst>
          </p:cNvPr>
          <p:cNvSpPr txBox="1"/>
          <p:nvPr/>
        </p:nvSpPr>
        <p:spPr>
          <a:xfrm>
            <a:off x="216562" y="1126999"/>
            <a:ext cx="11061038" cy="584775"/>
          </a:xfrm>
          <a:prstGeom prst="rect">
            <a:avLst/>
          </a:prstGeom>
          <a:noFill/>
        </p:spPr>
        <p:txBody>
          <a:bodyPr wrap="square" rtlCol="0">
            <a:spAutoFit/>
          </a:bodyPr>
          <a:lstStyle/>
          <a:p>
            <a:r>
              <a:rPr lang="en-US" sz="1600"/>
              <a:t>Are we done yet?  Nope.  Now we’ll do a SELF JOIN (there is no such actual command).  This is basically an INNER JOIN on columns of the same table.</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F04EB0EE-3635-25D3-AF38-9DB0F7658E23}"/>
                  </a:ext>
                </a:extLst>
              </p14:cNvPr>
              <p14:cNvContentPartPr/>
              <p14:nvPr/>
            </p14:nvContentPartPr>
            <p14:xfrm>
              <a:off x="5138519" y="2172889"/>
              <a:ext cx="756720" cy="120600"/>
            </p14:xfrm>
          </p:contentPart>
        </mc:Choice>
        <mc:Fallback xmlns="">
          <p:pic>
            <p:nvPicPr>
              <p:cNvPr id="5" name="Ink 4">
                <a:extLst>
                  <a:ext uri="{FF2B5EF4-FFF2-40B4-BE49-F238E27FC236}">
                    <a16:creationId xmlns:a16="http://schemas.microsoft.com/office/drawing/2014/main" id="{F04EB0EE-3635-25D3-AF38-9DB0F7658E23}"/>
                  </a:ext>
                </a:extLst>
              </p:cNvPr>
              <p:cNvPicPr/>
              <p:nvPr/>
            </p:nvPicPr>
            <p:blipFill>
              <a:blip r:embed="rId3"/>
              <a:stretch>
                <a:fillRect/>
              </a:stretch>
            </p:blipFill>
            <p:spPr>
              <a:xfrm>
                <a:off x="5129519" y="2163916"/>
                <a:ext cx="774360" cy="138188"/>
              </a:xfrm>
              <a:prstGeom prst="rect">
                <a:avLst/>
              </a:prstGeom>
            </p:spPr>
          </p:pic>
        </mc:Fallback>
      </mc:AlternateContent>
      <p:sp>
        <p:nvSpPr>
          <p:cNvPr id="11" name="TextBox 10">
            <a:extLst>
              <a:ext uri="{FF2B5EF4-FFF2-40B4-BE49-F238E27FC236}">
                <a16:creationId xmlns:a16="http://schemas.microsoft.com/office/drawing/2014/main" id="{5227EB1A-8922-7F5F-5D46-BA9A59A09027}"/>
              </a:ext>
            </a:extLst>
          </p:cNvPr>
          <p:cNvSpPr txBox="1"/>
          <p:nvPr/>
        </p:nvSpPr>
        <p:spPr>
          <a:xfrm>
            <a:off x="6177988" y="1859340"/>
            <a:ext cx="5597451" cy="3046988"/>
          </a:xfrm>
          <a:prstGeom prst="rect">
            <a:avLst/>
          </a:prstGeom>
          <a:noFill/>
        </p:spPr>
        <p:txBody>
          <a:bodyPr wrap="square">
            <a:spAutoFit/>
          </a:bodyPr>
          <a:lstStyle/>
          <a:p>
            <a:r>
              <a:rPr lang="en-US" sz="1600">
                <a:solidFill>
                  <a:srgbClr val="FF0000"/>
                </a:solidFill>
              </a:rPr>
              <a:t>Creates an INNER JOIN of a table and itself on the specified column.  Note it is required to alias the tables after the FROM and INNER JOIN statements so as to distinguish them in some way.  The syntax makes more sense when you realize that the FROM, INNER JOIN statements get evaluated first.  </a:t>
            </a:r>
            <a:r>
              <a:rPr lang="en-US" sz="1600">
                <a:solidFill>
                  <a:srgbClr val="0000FF"/>
                </a:solidFill>
              </a:rPr>
              <a:t>Also note only those columns listed in SELECT will appear in the output table.  And they will appear in the order listed.  </a:t>
            </a:r>
            <a:r>
              <a:rPr lang="en-US" sz="1600"/>
              <a:t>For illustration’s sake, an additional AND requirement is displayed (all the joins can accept these additional AND’s).  This AND in particular is excluding matches on col_match’.  The effect of the AND statement is not illustrated below/left, but it would effectively take out some of the lines.  </a:t>
            </a:r>
          </a:p>
        </p:txBody>
      </p:sp>
      <p:graphicFrame>
        <p:nvGraphicFramePr>
          <p:cNvPr id="12" name="Table 11">
            <a:extLst>
              <a:ext uri="{FF2B5EF4-FFF2-40B4-BE49-F238E27FC236}">
                <a16:creationId xmlns:a16="http://schemas.microsoft.com/office/drawing/2014/main" id="{C103ADB0-65F9-6B48-6B48-2DFA31B9431B}"/>
              </a:ext>
            </a:extLst>
          </p:cNvPr>
          <p:cNvGraphicFramePr>
            <a:graphicFrameLocks noGrp="1"/>
          </p:cNvGraphicFramePr>
          <p:nvPr/>
        </p:nvGraphicFramePr>
        <p:xfrm>
          <a:off x="305608" y="4275407"/>
          <a:ext cx="1975552" cy="2225040"/>
        </p:xfrm>
        <a:graphic>
          <a:graphicData uri="http://schemas.openxmlformats.org/drawingml/2006/table">
            <a:tbl>
              <a:tblPr firstRow="1" bandRow="1">
                <a:tableStyleId>{5C22544A-7EE6-4342-B048-85BDC9FD1C3A}</a:tableStyleId>
              </a:tblPr>
              <a:tblGrid>
                <a:gridCol w="1975552">
                  <a:extLst>
                    <a:ext uri="{9D8B030D-6E8A-4147-A177-3AD203B41FA5}">
                      <a16:colId xmlns:a16="http://schemas.microsoft.com/office/drawing/2014/main" val="11058882"/>
                    </a:ext>
                  </a:extLst>
                </a:gridCol>
              </a:tblGrid>
              <a:tr h="370840">
                <a:tc>
                  <a:txBody>
                    <a:bodyPr/>
                    <a:lstStyle/>
                    <a:p>
                      <a:r>
                        <a:rPr lang="en-US"/>
                        <a:t>TableA.col_match</a:t>
                      </a:r>
                    </a:p>
                  </a:txBody>
                  <a:tcPr/>
                </a:tc>
                <a:extLst>
                  <a:ext uri="{0D108BD9-81ED-4DB2-BD59-A6C34878D82A}">
                    <a16:rowId xmlns:a16="http://schemas.microsoft.com/office/drawing/2014/main" val="749110386"/>
                  </a:ext>
                </a:extLst>
              </a:tr>
              <a:tr h="370840">
                <a:tc>
                  <a:txBody>
                    <a:bodyPr/>
                    <a:lstStyle/>
                    <a:p>
                      <a:r>
                        <a:rPr lang="en-US"/>
                        <a:t>A</a:t>
                      </a:r>
                    </a:p>
                  </a:txBody>
                  <a:tcPr/>
                </a:tc>
                <a:extLst>
                  <a:ext uri="{0D108BD9-81ED-4DB2-BD59-A6C34878D82A}">
                    <a16:rowId xmlns:a16="http://schemas.microsoft.com/office/drawing/2014/main" val="4172388417"/>
                  </a:ext>
                </a:extLst>
              </a:tr>
              <a:tr h="370840">
                <a:tc>
                  <a:txBody>
                    <a:bodyPr/>
                    <a:lstStyle/>
                    <a:p>
                      <a:r>
                        <a:rPr lang="en-US"/>
                        <a:t>B</a:t>
                      </a:r>
                    </a:p>
                  </a:txBody>
                  <a:tcPr/>
                </a:tc>
                <a:extLst>
                  <a:ext uri="{0D108BD9-81ED-4DB2-BD59-A6C34878D82A}">
                    <a16:rowId xmlns:a16="http://schemas.microsoft.com/office/drawing/2014/main" val="3914590196"/>
                  </a:ext>
                </a:extLst>
              </a:tr>
              <a:tr h="370840">
                <a:tc>
                  <a:txBody>
                    <a:bodyPr/>
                    <a:lstStyle/>
                    <a:p>
                      <a:r>
                        <a:rPr lang="en-US"/>
                        <a:t>C</a:t>
                      </a:r>
                    </a:p>
                  </a:txBody>
                  <a:tcPr/>
                </a:tc>
                <a:extLst>
                  <a:ext uri="{0D108BD9-81ED-4DB2-BD59-A6C34878D82A}">
                    <a16:rowId xmlns:a16="http://schemas.microsoft.com/office/drawing/2014/main" val="68426737"/>
                  </a:ext>
                </a:extLst>
              </a:tr>
              <a:tr h="370840">
                <a:tc>
                  <a:txBody>
                    <a:bodyPr/>
                    <a:lstStyle/>
                    <a:p>
                      <a:r>
                        <a:rPr lang="en-US"/>
                        <a:t>A</a:t>
                      </a:r>
                    </a:p>
                  </a:txBody>
                  <a:tcPr/>
                </a:tc>
                <a:extLst>
                  <a:ext uri="{0D108BD9-81ED-4DB2-BD59-A6C34878D82A}">
                    <a16:rowId xmlns:a16="http://schemas.microsoft.com/office/drawing/2014/main" val="3159606682"/>
                  </a:ext>
                </a:extLst>
              </a:tr>
              <a:tr h="370840">
                <a:tc>
                  <a:txBody>
                    <a:bodyPr/>
                    <a:lstStyle/>
                    <a:p>
                      <a:r>
                        <a:rPr lang="en-US"/>
                        <a:t>C</a:t>
                      </a:r>
                    </a:p>
                  </a:txBody>
                  <a:tcPr/>
                </a:tc>
                <a:extLst>
                  <a:ext uri="{0D108BD9-81ED-4DB2-BD59-A6C34878D82A}">
                    <a16:rowId xmlns:a16="http://schemas.microsoft.com/office/drawing/2014/main" val="966201973"/>
                  </a:ext>
                </a:extLst>
              </a:tr>
            </a:tbl>
          </a:graphicData>
        </a:graphic>
      </p:graphicFrame>
      <p:graphicFrame>
        <p:nvGraphicFramePr>
          <p:cNvPr id="24" name="Table 23">
            <a:extLst>
              <a:ext uri="{FF2B5EF4-FFF2-40B4-BE49-F238E27FC236}">
                <a16:creationId xmlns:a16="http://schemas.microsoft.com/office/drawing/2014/main" id="{C956D6CA-3757-5EFF-BC50-DD4AD1DA5423}"/>
              </a:ext>
            </a:extLst>
          </p:cNvPr>
          <p:cNvGraphicFramePr>
            <a:graphicFrameLocks noGrp="1"/>
          </p:cNvGraphicFramePr>
          <p:nvPr/>
        </p:nvGraphicFramePr>
        <p:xfrm>
          <a:off x="3824322" y="4275407"/>
          <a:ext cx="1975552" cy="2225040"/>
        </p:xfrm>
        <a:graphic>
          <a:graphicData uri="http://schemas.openxmlformats.org/drawingml/2006/table">
            <a:tbl>
              <a:tblPr firstRow="1" bandRow="1">
                <a:tableStyleId>{5C22544A-7EE6-4342-B048-85BDC9FD1C3A}</a:tableStyleId>
              </a:tblPr>
              <a:tblGrid>
                <a:gridCol w="1975552">
                  <a:extLst>
                    <a:ext uri="{9D8B030D-6E8A-4147-A177-3AD203B41FA5}">
                      <a16:colId xmlns:a16="http://schemas.microsoft.com/office/drawing/2014/main" val="11058882"/>
                    </a:ext>
                  </a:extLst>
                </a:gridCol>
              </a:tblGrid>
              <a:tr h="370840">
                <a:tc>
                  <a:txBody>
                    <a:bodyPr/>
                    <a:lstStyle/>
                    <a:p>
                      <a:r>
                        <a:rPr lang="en-US"/>
                        <a:t>TableA.col_match</a:t>
                      </a:r>
                    </a:p>
                  </a:txBody>
                  <a:tcPr/>
                </a:tc>
                <a:extLst>
                  <a:ext uri="{0D108BD9-81ED-4DB2-BD59-A6C34878D82A}">
                    <a16:rowId xmlns:a16="http://schemas.microsoft.com/office/drawing/2014/main" val="749110386"/>
                  </a:ext>
                </a:extLst>
              </a:tr>
              <a:tr h="370840">
                <a:tc>
                  <a:txBody>
                    <a:bodyPr/>
                    <a:lstStyle/>
                    <a:p>
                      <a:r>
                        <a:rPr lang="en-US"/>
                        <a:t>A</a:t>
                      </a:r>
                    </a:p>
                  </a:txBody>
                  <a:tcPr/>
                </a:tc>
                <a:extLst>
                  <a:ext uri="{0D108BD9-81ED-4DB2-BD59-A6C34878D82A}">
                    <a16:rowId xmlns:a16="http://schemas.microsoft.com/office/drawing/2014/main" val="4172388417"/>
                  </a:ext>
                </a:extLst>
              </a:tr>
              <a:tr h="370840">
                <a:tc>
                  <a:txBody>
                    <a:bodyPr/>
                    <a:lstStyle/>
                    <a:p>
                      <a:r>
                        <a:rPr lang="en-US"/>
                        <a:t>B</a:t>
                      </a:r>
                    </a:p>
                  </a:txBody>
                  <a:tcPr/>
                </a:tc>
                <a:extLst>
                  <a:ext uri="{0D108BD9-81ED-4DB2-BD59-A6C34878D82A}">
                    <a16:rowId xmlns:a16="http://schemas.microsoft.com/office/drawing/2014/main" val="3914590196"/>
                  </a:ext>
                </a:extLst>
              </a:tr>
              <a:tr h="370840">
                <a:tc>
                  <a:txBody>
                    <a:bodyPr/>
                    <a:lstStyle/>
                    <a:p>
                      <a:r>
                        <a:rPr lang="en-US"/>
                        <a:t>C</a:t>
                      </a:r>
                    </a:p>
                  </a:txBody>
                  <a:tcPr/>
                </a:tc>
                <a:extLst>
                  <a:ext uri="{0D108BD9-81ED-4DB2-BD59-A6C34878D82A}">
                    <a16:rowId xmlns:a16="http://schemas.microsoft.com/office/drawing/2014/main" val="68426737"/>
                  </a:ext>
                </a:extLst>
              </a:tr>
              <a:tr h="370840">
                <a:tc>
                  <a:txBody>
                    <a:bodyPr/>
                    <a:lstStyle/>
                    <a:p>
                      <a:r>
                        <a:rPr lang="en-US"/>
                        <a:t>A</a:t>
                      </a:r>
                    </a:p>
                  </a:txBody>
                  <a:tcPr/>
                </a:tc>
                <a:extLst>
                  <a:ext uri="{0D108BD9-81ED-4DB2-BD59-A6C34878D82A}">
                    <a16:rowId xmlns:a16="http://schemas.microsoft.com/office/drawing/2014/main" val="3159606682"/>
                  </a:ext>
                </a:extLst>
              </a:tr>
              <a:tr h="370840">
                <a:tc>
                  <a:txBody>
                    <a:bodyPr/>
                    <a:lstStyle/>
                    <a:p>
                      <a:r>
                        <a:rPr lang="en-US"/>
                        <a:t>C</a:t>
                      </a:r>
                    </a:p>
                  </a:txBody>
                  <a:tcPr/>
                </a:tc>
                <a:extLst>
                  <a:ext uri="{0D108BD9-81ED-4DB2-BD59-A6C34878D82A}">
                    <a16:rowId xmlns:a16="http://schemas.microsoft.com/office/drawing/2014/main" val="966201973"/>
                  </a:ext>
                </a:extLst>
              </a:tr>
            </a:tbl>
          </a:graphicData>
        </a:graphic>
      </p:graphicFrame>
      <p:cxnSp>
        <p:nvCxnSpPr>
          <p:cNvPr id="26" name="Straight Connector 25">
            <a:extLst>
              <a:ext uri="{FF2B5EF4-FFF2-40B4-BE49-F238E27FC236}">
                <a16:creationId xmlns:a16="http://schemas.microsoft.com/office/drawing/2014/main" id="{D27B49C3-9A90-84D4-E985-774DCA0EAB93}"/>
              </a:ext>
            </a:extLst>
          </p:cNvPr>
          <p:cNvCxnSpPr/>
          <p:nvPr/>
        </p:nvCxnSpPr>
        <p:spPr>
          <a:xfrm>
            <a:off x="2389364" y="4826000"/>
            <a:ext cx="1355442" cy="0"/>
          </a:xfrm>
          <a:prstGeom prst="line">
            <a:avLst/>
          </a:prstGeom>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6ECEA8CC-F5C2-D06B-46F4-A1E22F23A79E}"/>
              </a:ext>
            </a:extLst>
          </p:cNvPr>
          <p:cNvCxnSpPr>
            <a:cxnSpLocks/>
          </p:cNvCxnSpPr>
          <p:nvPr/>
        </p:nvCxnSpPr>
        <p:spPr>
          <a:xfrm>
            <a:off x="2389364" y="4826000"/>
            <a:ext cx="1355442" cy="1106774"/>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6333BD38-514D-782B-2F53-84BC2B894CDF}"/>
              </a:ext>
            </a:extLst>
          </p:cNvPr>
          <p:cNvCxnSpPr>
            <a:cxnSpLocks/>
          </p:cNvCxnSpPr>
          <p:nvPr/>
        </p:nvCxnSpPr>
        <p:spPr>
          <a:xfrm>
            <a:off x="2389364" y="5191760"/>
            <a:ext cx="1355442" cy="0"/>
          </a:xfrm>
          <a:prstGeom prst="line">
            <a:avLst/>
          </a:prstGeom>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40492767-5079-F577-1CE1-9304512AC9DC}"/>
              </a:ext>
            </a:extLst>
          </p:cNvPr>
          <p:cNvCxnSpPr>
            <a:cxnSpLocks/>
          </p:cNvCxnSpPr>
          <p:nvPr/>
        </p:nvCxnSpPr>
        <p:spPr>
          <a:xfrm>
            <a:off x="2389364" y="5588000"/>
            <a:ext cx="1355442" cy="0"/>
          </a:xfrm>
          <a:prstGeom prst="line">
            <a:avLst/>
          </a:prstGeom>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E7509313-CC22-D1FC-3FE2-A201082B9838}"/>
              </a:ext>
            </a:extLst>
          </p:cNvPr>
          <p:cNvCxnSpPr>
            <a:cxnSpLocks/>
          </p:cNvCxnSpPr>
          <p:nvPr/>
        </p:nvCxnSpPr>
        <p:spPr>
          <a:xfrm>
            <a:off x="2389364" y="5932774"/>
            <a:ext cx="1355442" cy="0"/>
          </a:xfrm>
          <a:prstGeom prst="line">
            <a:avLst/>
          </a:prstGeom>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7CC5243-2CAF-EAA4-D7A2-CB96F3D0B755}"/>
              </a:ext>
            </a:extLst>
          </p:cNvPr>
          <p:cNvCxnSpPr>
            <a:cxnSpLocks/>
          </p:cNvCxnSpPr>
          <p:nvPr/>
        </p:nvCxnSpPr>
        <p:spPr>
          <a:xfrm>
            <a:off x="2389364" y="6319520"/>
            <a:ext cx="1355442" cy="0"/>
          </a:xfrm>
          <a:prstGeom prst="line">
            <a:avLst/>
          </a:prstGeom>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AAD55109-4723-8C5D-F5EE-A7A4D8E9015D}"/>
              </a:ext>
            </a:extLst>
          </p:cNvPr>
          <p:cNvCxnSpPr>
            <a:cxnSpLocks/>
          </p:cNvCxnSpPr>
          <p:nvPr/>
        </p:nvCxnSpPr>
        <p:spPr>
          <a:xfrm>
            <a:off x="2389364" y="5588000"/>
            <a:ext cx="1355442" cy="731519"/>
          </a:xfrm>
          <a:prstGeom prst="line">
            <a:avLst/>
          </a:prstGeom>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076D1202-38EE-001D-65C3-3429198E657A}"/>
              </a:ext>
            </a:extLst>
          </p:cNvPr>
          <p:cNvCxnSpPr>
            <a:cxnSpLocks/>
          </p:cNvCxnSpPr>
          <p:nvPr/>
        </p:nvCxnSpPr>
        <p:spPr>
          <a:xfrm flipV="1">
            <a:off x="2389364" y="5587999"/>
            <a:ext cx="1355442" cy="731520"/>
          </a:xfrm>
          <a:prstGeom prst="line">
            <a:avLst/>
          </a:prstGeom>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79796E6A-E5AC-A945-ED0E-4CE9A9E1FFCE}"/>
              </a:ext>
            </a:extLst>
          </p:cNvPr>
          <p:cNvCxnSpPr>
            <a:cxnSpLocks/>
          </p:cNvCxnSpPr>
          <p:nvPr/>
        </p:nvCxnSpPr>
        <p:spPr>
          <a:xfrm flipV="1">
            <a:off x="2389364" y="4825999"/>
            <a:ext cx="1355442" cy="1106775"/>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3204495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5" name="TextBox 4">
            <a:extLst>
              <a:ext uri="{FF2B5EF4-FFF2-40B4-BE49-F238E27FC236}">
                <a16:creationId xmlns:a16="http://schemas.microsoft.com/office/drawing/2014/main" id="{18A882A0-C812-F450-610C-7753D2F2BE96}"/>
              </a:ext>
            </a:extLst>
          </p:cNvPr>
          <p:cNvSpPr txBox="1"/>
          <p:nvPr/>
        </p:nvSpPr>
        <p:spPr>
          <a:xfrm>
            <a:off x="295094" y="946166"/>
            <a:ext cx="7904883" cy="338554"/>
          </a:xfrm>
          <a:prstGeom prst="rect">
            <a:avLst/>
          </a:prstGeom>
          <a:noFill/>
        </p:spPr>
        <p:txBody>
          <a:bodyPr wrap="square" rtlCol="0">
            <a:spAutoFit/>
          </a:bodyPr>
          <a:lstStyle/>
          <a:p>
            <a:r>
              <a:rPr lang="en-US" sz="1600"/>
              <a:t>Now let’s look at the SELF JOIN.   For example,</a:t>
            </a:r>
          </a:p>
        </p:txBody>
      </p:sp>
      <p:pic>
        <p:nvPicPr>
          <p:cNvPr id="6" name="Picture 5">
            <a:extLst>
              <a:ext uri="{FF2B5EF4-FFF2-40B4-BE49-F238E27FC236}">
                <a16:creationId xmlns:a16="http://schemas.microsoft.com/office/drawing/2014/main" id="{B849FB03-8F92-A786-B12C-2D32BFD3EF58}"/>
              </a:ext>
            </a:extLst>
          </p:cNvPr>
          <p:cNvPicPr>
            <a:picLocks noChangeAspect="1"/>
          </p:cNvPicPr>
          <p:nvPr/>
        </p:nvPicPr>
        <p:blipFill>
          <a:blip r:embed="rId2"/>
          <a:stretch>
            <a:fillRect/>
          </a:stretch>
        </p:blipFill>
        <p:spPr>
          <a:xfrm>
            <a:off x="413081" y="1409915"/>
            <a:ext cx="1574470" cy="1372614"/>
          </a:xfrm>
          <a:prstGeom prst="rect">
            <a:avLst/>
          </a:prstGeom>
        </p:spPr>
      </p:pic>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63C99889-3F12-7ACC-19E7-2CD5FA7A6FB8}"/>
                  </a:ext>
                </a:extLst>
              </p14:cNvPr>
              <p14:cNvContentPartPr/>
              <p14:nvPr/>
            </p14:nvContentPartPr>
            <p14:xfrm>
              <a:off x="4601242" y="3942086"/>
              <a:ext cx="594360" cy="203040"/>
            </p14:xfrm>
          </p:contentPart>
        </mc:Choice>
        <mc:Fallback xmlns="">
          <p:pic>
            <p:nvPicPr>
              <p:cNvPr id="11" name="Ink 10">
                <a:extLst>
                  <a:ext uri="{FF2B5EF4-FFF2-40B4-BE49-F238E27FC236}">
                    <a16:creationId xmlns:a16="http://schemas.microsoft.com/office/drawing/2014/main" id="{63C99889-3F12-7ACC-19E7-2CD5FA7A6FB8}"/>
                  </a:ext>
                </a:extLst>
              </p:cNvPr>
              <p:cNvPicPr/>
              <p:nvPr/>
            </p:nvPicPr>
            <p:blipFill>
              <a:blip r:embed="rId4"/>
              <a:stretch>
                <a:fillRect/>
              </a:stretch>
            </p:blipFill>
            <p:spPr>
              <a:xfrm>
                <a:off x="4592242" y="3933086"/>
                <a:ext cx="612000" cy="220680"/>
              </a:xfrm>
              <a:prstGeom prst="rect">
                <a:avLst/>
              </a:prstGeom>
            </p:spPr>
          </p:pic>
        </mc:Fallback>
      </mc:AlternateContent>
      <p:pic>
        <p:nvPicPr>
          <p:cNvPr id="2" name="Picture 1">
            <a:extLst>
              <a:ext uri="{FF2B5EF4-FFF2-40B4-BE49-F238E27FC236}">
                <a16:creationId xmlns:a16="http://schemas.microsoft.com/office/drawing/2014/main" id="{D6DBE0D4-C3FD-54DB-59A0-BA5292275D75}"/>
              </a:ext>
            </a:extLst>
          </p:cNvPr>
          <p:cNvPicPr>
            <a:picLocks noChangeAspect="1"/>
          </p:cNvPicPr>
          <p:nvPr/>
        </p:nvPicPr>
        <p:blipFill>
          <a:blip r:embed="rId5"/>
          <a:stretch>
            <a:fillRect/>
          </a:stretch>
        </p:blipFill>
        <p:spPr>
          <a:xfrm>
            <a:off x="5667293" y="3227773"/>
            <a:ext cx="3733464" cy="1360147"/>
          </a:xfrm>
          <a:prstGeom prst="rect">
            <a:avLst/>
          </a:prstGeom>
        </p:spPr>
      </p:pic>
      <p:pic>
        <p:nvPicPr>
          <p:cNvPr id="7" name="Picture 6">
            <a:extLst>
              <a:ext uri="{FF2B5EF4-FFF2-40B4-BE49-F238E27FC236}">
                <a16:creationId xmlns:a16="http://schemas.microsoft.com/office/drawing/2014/main" id="{60EBC53A-0D4A-F815-9910-9B99B40E135A}"/>
              </a:ext>
            </a:extLst>
          </p:cNvPr>
          <p:cNvPicPr>
            <a:picLocks noChangeAspect="1"/>
          </p:cNvPicPr>
          <p:nvPr/>
        </p:nvPicPr>
        <p:blipFill>
          <a:blip r:embed="rId6"/>
          <a:stretch>
            <a:fillRect/>
          </a:stretch>
        </p:blipFill>
        <p:spPr>
          <a:xfrm>
            <a:off x="316271" y="3575323"/>
            <a:ext cx="3982006" cy="733527"/>
          </a:xfrm>
          <a:prstGeom prst="rect">
            <a:avLst/>
          </a:prstGeom>
        </p:spPr>
      </p:pic>
      <p:pic>
        <p:nvPicPr>
          <p:cNvPr id="8" name="Picture 7">
            <a:extLst>
              <a:ext uri="{FF2B5EF4-FFF2-40B4-BE49-F238E27FC236}">
                <a16:creationId xmlns:a16="http://schemas.microsoft.com/office/drawing/2014/main" id="{95DFFEDC-7371-8AA3-0874-0BB2A18F38BC}"/>
              </a:ext>
            </a:extLst>
          </p:cNvPr>
          <p:cNvPicPr>
            <a:picLocks noChangeAspect="1"/>
          </p:cNvPicPr>
          <p:nvPr/>
        </p:nvPicPr>
        <p:blipFill>
          <a:blip r:embed="rId7"/>
          <a:stretch>
            <a:fillRect/>
          </a:stretch>
        </p:blipFill>
        <p:spPr>
          <a:xfrm>
            <a:off x="340087" y="5283147"/>
            <a:ext cx="3934374" cy="762106"/>
          </a:xfrm>
          <a:prstGeom prst="rect">
            <a:avLst/>
          </a:prstGeom>
        </p:spPr>
      </p:pic>
      <mc:AlternateContent xmlns:mc="http://schemas.openxmlformats.org/markup-compatibility/2006" xmlns:p14="http://schemas.microsoft.com/office/powerpoint/2010/main">
        <mc:Choice Requires="p14">
          <p:contentPart p14:bwMode="auto" r:id="rId8">
            <p14:nvContentPartPr>
              <p14:cNvPr id="10" name="Ink 9">
                <a:extLst>
                  <a:ext uri="{FF2B5EF4-FFF2-40B4-BE49-F238E27FC236}">
                    <a16:creationId xmlns:a16="http://schemas.microsoft.com/office/drawing/2014/main" id="{7F1B7C92-4DF3-726D-DB63-0D0ED0A22D6D}"/>
                  </a:ext>
                </a:extLst>
              </p14:cNvPr>
              <p14:cNvContentPartPr/>
              <p14:nvPr/>
            </p14:nvContentPartPr>
            <p14:xfrm>
              <a:off x="4605084" y="5562680"/>
              <a:ext cx="594360" cy="203040"/>
            </p14:xfrm>
          </p:contentPart>
        </mc:Choice>
        <mc:Fallback xmlns="">
          <p:pic>
            <p:nvPicPr>
              <p:cNvPr id="10" name="Ink 9">
                <a:extLst>
                  <a:ext uri="{FF2B5EF4-FFF2-40B4-BE49-F238E27FC236}">
                    <a16:creationId xmlns:a16="http://schemas.microsoft.com/office/drawing/2014/main" id="{7F1B7C92-4DF3-726D-DB63-0D0ED0A22D6D}"/>
                  </a:ext>
                </a:extLst>
              </p:cNvPr>
              <p:cNvPicPr/>
              <p:nvPr/>
            </p:nvPicPr>
            <p:blipFill>
              <a:blip r:embed="rId4"/>
              <a:stretch>
                <a:fillRect/>
              </a:stretch>
            </p:blipFill>
            <p:spPr>
              <a:xfrm>
                <a:off x="4596084" y="5553680"/>
                <a:ext cx="612000" cy="220680"/>
              </a:xfrm>
              <a:prstGeom prst="rect">
                <a:avLst/>
              </a:prstGeom>
            </p:spPr>
          </p:pic>
        </mc:Fallback>
      </mc:AlternateContent>
      <p:pic>
        <p:nvPicPr>
          <p:cNvPr id="12" name="Picture 11">
            <a:extLst>
              <a:ext uri="{FF2B5EF4-FFF2-40B4-BE49-F238E27FC236}">
                <a16:creationId xmlns:a16="http://schemas.microsoft.com/office/drawing/2014/main" id="{2F23B7B1-8A55-138F-6DD1-F6A7F2F93C97}"/>
              </a:ext>
            </a:extLst>
          </p:cNvPr>
          <p:cNvPicPr>
            <a:picLocks noChangeAspect="1"/>
          </p:cNvPicPr>
          <p:nvPr/>
        </p:nvPicPr>
        <p:blipFill>
          <a:blip r:embed="rId9"/>
          <a:stretch>
            <a:fillRect/>
          </a:stretch>
        </p:blipFill>
        <p:spPr>
          <a:xfrm>
            <a:off x="5667293" y="4984126"/>
            <a:ext cx="3780515" cy="1360148"/>
          </a:xfrm>
          <a:prstGeom prst="rect">
            <a:avLst/>
          </a:prstGeom>
        </p:spPr>
      </p:pic>
      <p:pic>
        <p:nvPicPr>
          <p:cNvPr id="16" name="Picture 15">
            <a:extLst>
              <a:ext uri="{FF2B5EF4-FFF2-40B4-BE49-F238E27FC236}">
                <a16:creationId xmlns:a16="http://schemas.microsoft.com/office/drawing/2014/main" id="{893077D5-9E80-B0EB-84AD-E20D6776EFBD}"/>
              </a:ext>
            </a:extLst>
          </p:cNvPr>
          <p:cNvPicPr>
            <a:picLocks noChangeAspect="1"/>
          </p:cNvPicPr>
          <p:nvPr/>
        </p:nvPicPr>
        <p:blipFill>
          <a:blip r:embed="rId2"/>
          <a:stretch>
            <a:fillRect/>
          </a:stretch>
        </p:blipFill>
        <p:spPr>
          <a:xfrm>
            <a:off x="2673065" y="1391207"/>
            <a:ext cx="1574470" cy="1372614"/>
          </a:xfrm>
          <a:prstGeom prst="rect">
            <a:avLst/>
          </a:prstGeom>
        </p:spPr>
      </p:pic>
    </p:spTree>
    <p:extLst>
      <p:ext uri="{BB962C8B-B14F-4D97-AF65-F5344CB8AC3E}">
        <p14:creationId xmlns:p14="http://schemas.microsoft.com/office/powerpoint/2010/main" val="68203496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5" name="TextBox 4">
            <a:extLst>
              <a:ext uri="{FF2B5EF4-FFF2-40B4-BE49-F238E27FC236}">
                <a16:creationId xmlns:a16="http://schemas.microsoft.com/office/drawing/2014/main" id="{18A882A0-C812-F450-610C-7753D2F2BE96}"/>
              </a:ext>
            </a:extLst>
          </p:cNvPr>
          <p:cNvSpPr txBox="1"/>
          <p:nvPr/>
        </p:nvSpPr>
        <p:spPr>
          <a:xfrm>
            <a:off x="295094" y="946166"/>
            <a:ext cx="7904883" cy="338554"/>
          </a:xfrm>
          <a:prstGeom prst="rect">
            <a:avLst/>
          </a:prstGeom>
          <a:noFill/>
        </p:spPr>
        <p:txBody>
          <a:bodyPr wrap="square" rtlCol="0">
            <a:spAutoFit/>
          </a:bodyPr>
          <a:lstStyle/>
          <a:p>
            <a:r>
              <a:rPr lang="en-US" sz="1600"/>
              <a:t>Now let’s look at the SELF JOIN.   For example, now using the humid table,</a:t>
            </a:r>
          </a:p>
        </p:txBody>
      </p:sp>
      <mc:AlternateContent xmlns:mc="http://schemas.openxmlformats.org/markup-compatibility/2006" xmlns:p14="http://schemas.microsoft.com/office/powerpoint/2010/main">
        <mc:Choice Requires="p14">
          <p:contentPart p14:bwMode="auto" r:id="rId2">
            <p14:nvContentPartPr>
              <p14:cNvPr id="11" name="Ink 10">
                <a:extLst>
                  <a:ext uri="{FF2B5EF4-FFF2-40B4-BE49-F238E27FC236}">
                    <a16:creationId xmlns:a16="http://schemas.microsoft.com/office/drawing/2014/main" id="{63C99889-3F12-7ACC-19E7-2CD5FA7A6FB8}"/>
                  </a:ext>
                </a:extLst>
              </p14:cNvPr>
              <p14:cNvContentPartPr/>
              <p14:nvPr/>
            </p14:nvContentPartPr>
            <p14:xfrm>
              <a:off x="4898422" y="3743780"/>
              <a:ext cx="594360" cy="203040"/>
            </p14:xfrm>
          </p:contentPart>
        </mc:Choice>
        <mc:Fallback xmlns="">
          <p:pic>
            <p:nvPicPr>
              <p:cNvPr id="11" name="Ink 10">
                <a:extLst>
                  <a:ext uri="{FF2B5EF4-FFF2-40B4-BE49-F238E27FC236}">
                    <a16:creationId xmlns:a16="http://schemas.microsoft.com/office/drawing/2014/main" id="{63C99889-3F12-7ACC-19E7-2CD5FA7A6FB8}"/>
                  </a:ext>
                </a:extLst>
              </p:cNvPr>
              <p:cNvPicPr/>
              <p:nvPr/>
            </p:nvPicPr>
            <p:blipFill>
              <a:blip r:embed="rId3"/>
              <a:stretch>
                <a:fillRect/>
              </a:stretch>
            </p:blipFill>
            <p:spPr>
              <a:xfrm>
                <a:off x="4889422" y="3734780"/>
                <a:ext cx="612000" cy="22068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7F1B7C92-4DF3-726D-DB63-0D0ED0A22D6D}"/>
                  </a:ext>
                </a:extLst>
              </p14:cNvPr>
              <p14:cNvContentPartPr/>
              <p14:nvPr/>
            </p14:nvContentPartPr>
            <p14:xfrm>
              <a:off x="4898422" y="5642210"/>
              <a:ext cx="594360" cy="203040"/>
            </p14:xfrm>
          </p:contentPart>
        </mc:Choice>
        <mc:Fallback xmlns="">
          <p:pic>
            <p:nvPicPr>
              <p:cNvPr id="10" name="Ink 9">
                <a:extLst>
                  <a:ext uri="{FF2B5EF4-FFF2-40B4-BE49-F238E27FC236}">
                    <a16:creationId xmlns:a16="http://schemas.microsoft.com/office/drawing/2014/main" id="{7F1B7C92-4DF3-726D-DB63-0D0ED0A22D6D}"/>
                  </a:ext>
                </a:extLst>
              </p:cNvPr>
              <p:cNvPicPr/>
              <p:nvPr/>
            </p:nvPicPr>
            <p:blipFill>
              <a:blip r:embed="rId3"/>
              <a:stretch>
                <a:fillRect/>
              </a:stretch>
            </p:blipFill>
            <p:spPr>
              <a:xfrm>
                <a:off x="4889422" y="5633210"/>
                <a:ext cx="612000" cy="220680"/>
              </a:xfrm>
              <a:prstGeom prst="rect">
                <a:avLst/>
              </a:prstGeom>
            </p:spPr>
          </p:pic>
        </mc:Fallback>
      </mc:AlternateContent>
      <p:pic>
        <p:nvPicPr>
          <p:cNvPr id="3" name="Picture 2">
            <a:extLst>
              <a:ext uri="{FF2B5EF4-FFF2-40B4-BE49-F238E27FC236}">
                <a16:creationId xmlns:a16="http://schemas.microsoft.com/office/drawing/2014/main" id="{8A66D0E6-9A57-7595-9104-C8C6F263EA06}"/>
              </a:ext>
            </a:extLst>
          </p:cNvPr>
          <p:cNvPicPr>
            <a:picLocks noChangeAspect="1"/>
          </p:cNvPicPr>
          <p:nvPr/>
        </p:nvPicPr>
        <p:blipFill>
          <a:blip r:embed="rId5"/>
          <a:stretch>
            <a:fillRect/>
          </a:stretch>
        </p:blipFill>
        <p:spPr>
          <a:xfrm>
            <a:off x="401047" y="1519139"/>
            <a:ext cx="1477750" cy="1372614"/>
          </a:xfrm>
          <a:prstGeom prst="rect">
            <a:avLst/>
          </a:prstGeom>
        </p:spPr>
      </p:pic>
      <p:pic>
        <p:nvPicPr>
          <p:cNvPr id="9" name="Picture 8">
            <a:extLst>
              <a:ext uri="{FF2B5EF4-FFF2-40B4-BE49-F238E27FC236}">
                <a16:creationId xmlns:a16="http://schemas.microsoft.com/office/drawing/2014/main" id="{3880A947-8764-B7BC-2362-63910EC83DB0}"/>
              </a:ext>
            </a:extLst>
          </p:cNvPr>
          <p:cNvPicPr>
            <a:picLocks noChangeAspect="1"/>
          </p:cNvPicPr>
          <p:nvPr/>
        </p:nvPicPr>
        <p:blipFill>
          <a:blip r:embed="rId6"/>
          <a:stretch>
            <a:fillRect/>
          </a:stretch>
        </p:blipFill>
        <p:spPr>
          <a:xfrm>
            <a:off x="401047" y="5338861"/>
            <a:ext cx="4324954" cy="809738"/>
          </a:xfrm>
          <a:prstGeom prst="rect">
            <a:avLst/>
          </a:prstGeom>
        </p:spPr>
      </p:pic>
      <p:pic>
        <p:nvPicPr>
          <p:cNvPr id="13" name="Picture 12">
            <a:extLst>
              <a:ext uri="{FF2B5EF4-FFF2-40B4-BE49-F238E27FC236}">
                <a16:creationId xmlns:a16="http://schemas.microsoft.com/office/drawing/2014/main" id="{A07EBC28-095F-F32E-9B5B-B996E79AC631}"/>
              </a:ext>
            </a:extLst>
          </p:cNvPr>
          <p:cNvPicPr>
            <a:picLocks noChangeAspect="1"/>
          </p:cNvPicPr>
          <p:nvPr/>
        </p:nvPicPr>
        <p:blipFill>
          <a:blip r:embed="rId7"/>
          <a:stretch>
            <a:fillRect/>
          </a:stretch>
        </p:blipFill>
        <p:spPr>
          <a:xfrm>
            <a:off x="6096000" y="4580368"/>
            <a:ext cx="2902753" cy="2123684"/>
          </a:xfrm>
          <a:prstGeom prst="rect">
            <a:avLst/>
          </a:prstGeom>
        </p:spPr>
      </p:pic>
      <p:pic>
        <p:nvPicPr>
          <p:cNvPr id="14" name="Picture 13">
            <a:extLst>
              <a:ext uri="{FF2B5EF4-FFF2-40B4-BE49-F238E27FC236}">
                <a16:creationId xmlns:a16="http://schemas.microsoft.com/office/drawing/2014/main" id="{B62C7B61-993B-3FCE-8A7C-58C372CBBAA3}"/>
              </a:ext>
            </a:extLst>
          </p:cNvPr>
          <p:cNvPicPr>
            <a:picLocks noChangeAspect="1"/>
          </p:cNvPicPr>
          <p:nvPr/>
        </p:nvPicPr>
        <p:blipFill>
          <a:blip r:embed="rId8"/>
          <a:stretch>
            <a:fillRect/>
          </a:stretch>
        </p:blipFill>
        <p:spPr>
          <a:xfrm>
            <a:off x="295094" y="3372253"/>
            <a:ext cx="4296375" cy="743054"/>
          </a:xfrm>
          <a:prstGeom prst="rect">
            <a:avLst/>
          </a:prstGeom>
        </p:spPr>
      </p:pic>
      <p:pic>
        <p:nvPicPr>
          <p:cNvPr id="15" name="Picture 14">
            <a:extLst>
              <a:ext uri="{FF2B5EF4-FFF2-40B4-BE49-F238E27FC236}">
                <a16:creationId xmlns:a16="http://schemas.microsoft.com/office/drawing/2014/main" id="{BD4D67A6-8D04-1E60-302F-EA50E3BFD9AB}"/>
              </a:ext>
            </a:extLst>
          </p:cNvPr>
          <p:cNvPicPr>
            <a:picLocks noChangeAspect="1"/>
          </p:cNvPicPr>
          <p:nvPr/>
        </p:nvPicPr>
        <p:blipFill>
          <a:blip r:embed="rId9"/>
          <a:stretch>
            <a:fillRect/>
          </a:stretch>
        </p:blipFill>
        <p:spPr>
          <a:xfrm>
            <a:off x="6063109" y="2754312"/>
            <a:ext cx="3893948" cy="1510055"/>
          </a:xfrm>
          <a:prstGeom prst="rect">
            <a:avLst/>
          </a:prstGeom>
        </p:spPr>
      </p:pic>
    </p:spTree>
    <p:extLst>
      <p:ext uri="{BB962C8B-B14F-4D97-AF65-F5344CB8AC3E}">
        <p14:creationId xmlns:p14="http://schemas.microsoft.com/office/powerpoint/2010/main" val="160622650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5" name="TextBox 4">
            <a:extLst>
              <a:ext uri="{FF2B5EF4-FFF2-40B4-BE49-F238E27FC236}">
                <a16:creationId xmlns:a16="http://schemas.microsoft.com/office/drawing/2014/main" id="{18A882A0-C812-F450-610C-7753D2F2BE96}"/>
              </a:ext>
            </a:extLst>
          </p:cNvPr>
          <p:cNvSpPr txBox="1"/>
          <p:nvPr/>
        </p:nvSpPr>
        <p:spPr>
          <a:xfrm>
            <a:off x="295094" y="946166"/>
            <a:ext cx="10454186" cy="584775"/>
          </a:xfrm>
          <a:prstGeom prst="rect">
            <a:avLst/>
          </a:prstGeom>
          <a:noFill/>
        </p:spPr>
        <p:txBody>
          <a:bodyPr wrap="square" rtlCol="0">
            <a:spAutoFit/>
          </a:bodyPr>
          <a:lstStyle/>
          <a:p>
            <a:r>
              <a:rPr lang="en-US" sz="1600"/>
              <a:t>Now let’s look at the SELF JOIN.   For example, now using the humid table, and we’ll use the AND statement to eliminate rows being matched with themselves.  </a:t>
            </a:r>
          </a:p>
        </p:txBody>
      </p:sp>
      <p:pic>
        <p:nvPicPr>
          <p:cNvPr id="3" name="Picture 2">
            <a:extLst>
              <a:ext uri="{FF2B5EF4-FFF2-40B4-BE49-F238E27FC236}">
                <a16:creationId xmlns:a16="http://schemas.microsoft.com/office/drawing/2014/main" id="{8A66D0E6-9A57-7595-9104-C8C6F263EA06}"/>
              </a:ext>
            </a:extLst>
          </p:cNvPr>
          <p:cNvPicPr>
            <a:picLocks noChangeAspect="1"/>
          </p:cNvPicPr>
          <p:nvPr/>
        </p:nvPicPr>
        <p:blipFill>
          <a:blip r:embed="rId2"/>
          <a:stretch>
            <a:fillRect/>
          </a:stretch>
        </p:blipFill>
        <p:spPr>
          <a:xfrm>
            <a:off x="401047" y="1691859"/>
            <a:ext cx="1477750" cy="1372614"/>
          </a:xfrm>
          <a:prstGeom prst="rect">
            <a:avLst/>
          </a:prstGeom>
        </p:spPr>
      </p:pic>
      <p:pic>
        <p:nvPicPr>
          <p:cNvPr id="2" name="Picture 1">
            <a:extLst>
              <a:ext uri="{FF2B5EF4-FFF2-40B4-BE49-F238E27FC236}">
                <a16:creationId xmlns:a16="http://schemas.microsoft.com/office/drawing/2014/main" id="{2126F3D3-C480-CD51-4AC9-E6D0770C0C3E}"/>
              </a:ext>
            </a:extLst>
          </p:cNvPr>
          <p:cNvPicPr>
            <a:picLocks noChangeAspect="1"/>
          </p:cNvPicPr>
          <p:nvPr/>
        </p:nvPicPr>
        <p:blipFill>
          <a:blip r:embed="rId3"/>
          <a:stretch>
            <a:fillRect/>
          </a:stretch>
        </p:blipFill>
        <p:spPr>
          <a:xfrm>
            <a:off x="401047" y="3598160"/>
            <a:ext cx="4324954" cy="962159"/>
          </a:xfrm>
          <a:prstGeom prst="rect">
            <a:avLst/>
          </a:prstGeom>
        </p:spPr>
      </p:pic>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6C492E03-6FB5-9608-E434-9527B54C6E2B}"/>
                  </a:ext>
                </a:extLst>
              </p14:cNvPr>
              <p14:cNvContentPartPr/>
              <p14:nvPr/>
            </p14:nvContentPartPr>
            <p14:xfrm>
              <a:off x="5079680" y="3891320"/>
              <a:ext cx="454320" cy="210600"/>
            </p14:xfrm>
          </p:contentPart>
        </mc:Choice>
        <mc:Fallback xmlns="">
          <p:pic>
            <p:nvPicPr>
              <p:cNvPr id="6" name="Ink 5">
                <a:extLst>
                  <a:ext uri="{FF2B5EF4-FFF2-40B4-BE49-F238E27FC236}">
                    <a16:creationId xmlns:a16="http://schemas.microsoft.com/office/drawing/2014/main" id="{6C492E03-6FB5-9608-E434-9527B54C6E2B}"/>
                  </a:ext>
                </a:extLst>
              </p:cNvPr>
              <p:cNvPicPr/>
              <p:nvPr/>
            </p:nvPicPr>
            <p:blipFill>
              <a:blip r:embed="rId5"/>
              <a:stretch>
                <a:fillRect/>
              </a:stretch>
            </p:blipFill>
            <p:spPr>
              <a:xfrm>
                <a:off x="5071040" y="3882680"/>
                <a:ext cx="471960" cy="228240"/>
              </a:xfrm>
              <a:prstGeom prst="rect">
                <a:avLst/>
              </a:prstGeom>
            </p:spPr>
          </p:pic>
        </mc:Fallback>
      </mc:AlternateContent>
      <p:pic>
        <p:nvPicPr>
          <p:cNvPr id="7" name="Picture 6">
            <a:extLst>
              <a:ext uri="{FF2B5EF4-FFF2-40B4-BE49-F238E27FC236}">
                <a16:creationId xmlns:a16="http://schemas.microsoft.com/office/drawing/2014/main" id="{17ED4B37-A12B-3FFC-1804-35C0C9493656}"/>
              </a:ext>
            </a:extLst>
          </p:cNvPr>
          <p:cNvPicPr>
            <a:picLocks noChangeAspect="1"/>
          </p:cNvPicPr>
          <p:nvPr/>
        </p:nvPicPr>
        <p:blipFill>
          <a:blip r:embed="rId6"/>
          <a:stretch>
            <a:fillRect/>
          </a:stretch>
        </p:blipFill>
        <p:spPr>
          <a:xfrm>
            <a:off x="6096000" y="3155185"/>
            <a:ext cx="4867954" cy="1848108"/>
          </a:xfrm>
          <a:prstGeom prst="rect">
            <a:avLst/>
          </a:prstGeom>
        </p:spPr>
      </p:pic>
      <p:sp>
        <p:nvSpPr>
          <p:cNvPr id="8" name="TextBox 7">
            <a:extLst>
              <a:ext uri="{FF2B5EF4-FFF2-40B4-BE49-F238E27FC236}">
                <a16:creationId xmlns:a16="http://schemas.microsoft.com/office/drawing/2014/main" id="{E4DAAA30-B338-6D6A-5AAA-D255FCFB9FED}"/>
              </a:ext>
            </a:extLst>
          </p:cNvPr>
          <p:cNvSpPr txBox="1"/>
          <p:nvPr/>
        </p:nvSpPr>
        <p:spPr>
          <a:xfrm>
            <a:off x="6096000" y="5252720"/>
            <a:ext cx="3942080" cy="584775"/>
          </a:xfrm>
          <a:prstGeom prst="rect">
            <a:avLst/>
          </a:prstGeom>
          <a:noFill/>
        </p:spPr>
        <p:txBody>
          <a:bodyPr wrap="square" rtlCol="0">
            <a:spAutoFit/>
          </a:bodyPr>
          <a:lstStyle/>
          <a:p>
            <a:r>
              <a:rPr lang="en-US" sz="1600"/>
              <a:t>so states are paired with states, but there are no city is paired with itself.</a:t>
            </a:r>
          </a:p>
        </p:txBody>
      </p:sp>
    </p:spTree>
    <p:extLst>
      <p:ext uri="{BB962C8B-B14F-4D97-AF65-F5344CB8AC3E}">
        <p14:creationId xmlns:p14="http://schemas.microsoft.com/office/powerpoint/2010/main" val="6532564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32" name="TextBox 31">
            <a:extLst>
              <a:ext uri="{FF2B5EF4-FFF2-40B4-BE49-F238E27FC236}">
                <a16:creationId xmlns:a16="http://schemas.microsoft.com/office/drawing/2014/main" id="{30BB15F8-11CB-46DB-A23B-1B27A7426335}"/>
              </a:ext>
            </a:extLst>
          </p:cNvPr>
          <p:cNvSpPr txBox="1"/>
          <p:nvPr/>
        </p:nvSpPr>
        <p:spPr>
          <a:xfrm>
            <a:off x="216563" y="2082953"/>
            <a:ext cx="4830322" cy="3139321"/>
          </a:xfrm>
          <a:prstGeom prst="rect">
            <a:avLst/>
          </a:prstGeom>
          <a:noFill/>
        </p:spPr>
        <p:txBody>
          <a:bodyPr wrap="square" rtlCol="0">
            <a:spAutoFit/>
          </a:bodyPr>
          <a:lstStyle/>
          <a:p>
            <a:r>
              <a:rPr lang="en-US"/>
              <a:t>SELECT tableA.col1, tableB.col2, tableA.col3, etc. </a:t>
            </a:r>
          </a:p>
          <a:p>
            <a:r>
              <a:rPr lang="en-US"/>
              <a:t>FROM tableA</a:t>
            </a:r>
          </a:p>
          <a:p>
            <a:r>
              <a:rPr lang="en-US"/>
              <a:t>LEFT JOIN tableB </a:t>
            </a:r>
          </a:p>
          <a:p>
            <a:r>
              <a:rPr lang="en-US"/>
              <a:t>ON tableA.col_match = tableB.col_match</a:t>
            </a:r>
          </a:p>
          <a:p>
            <a:endParaRPr lang="en-US"/>
          </a:p>
          <a:p>
            <a:r>
              <a:rPr lang="en-US"/>
              <a:t>UNION</a:t>
            </a:r>
          </a:p>
          <a:p>
            <a:endParaRPr lang="en-US"/>
          </a:p>
          <a:p>
            <a:r>
              <a:rPr lang="en-US"/>
              <a:t>SELECT tableA.col1, tableB.col2, tableA.col3, etc. </a:t>
            </a:r>
          </a:p>
          <a:p>
            <a:r>
              <a:rPr lang="en-US"/>
              <a:t>FROM tableA </a:t>
            </a:r>
          </a:p>
          <a:p>
            <a:r>
              <a:rPr lang="en-US"/>
              <a:t>RIGHT JOIN tableB </a:t>
            </a:r>
          </a:p>
          <a:p>
            <a:r>
              <a:rPr lang="en-US"/>
              <a:t>ON tableA.col_match = tableB.col_match;</a:t>
            </a:r>
          </a:p>
        </p:txBody>
      </p:sp>
      <p:sp>
        <p:nvSpPr>
          <p:cNvPr id="2" name="TextBox 1">
            <a:extLst>
              <a:ext uri="{FF2B5EF4-FFF2-40B4-BE49-F238E27FC236}">
                <a16:creationId xmlns:a16="http://schemas.microsoft.com/office/drawing/2014/main" id="{CD8E9BE7-DA0D-B52B-AE92-E575761499C6}"/>
              </a:ext>
            </a:extLst>
          </p:cNvPr>
          <p:cNvSpPr txBox="1"/>
          <p:nvPr/>
        </p:nvSpPr>
        <p:spPr>
          <a:xfrm>
            <a:off x="216562" y="1126999"/>
            <a:ext cx="11483825" cy="584775"/>
          </a:xfrm>
          <a:prstGeom prst="rect">
            <a:avLst/>
          </a:prstGeom>
          <a:noFill/>
        </p:spPr>
        <p:txBody>
          <a:bodyPr wrap="square" rtlCol="0">
            <a:spAutoFit/>
          </a:bodyPr>
          <a:lstStyle/>
          <a:p>
            <a:r>
              <a:rPr lang="en-US" sz="1600"/>
              <a:t>We can combine LEFT JOIN and RIGHT JOIN with a UNION statement, to effectively get a full join.  Unfortunately, full join is not something MySQL does.  So we’d do,</a:t>
            </a:r>
          </a:p>
        </p:txBody>
      </p:sp>
      <mc:AlternateContent xmlns:mc="http://schemas.openxmlformats.org/markup-compatibility/2006" xmlns:p14="http://schemas.microsoft.com/office/powerpoint/2010/main">
        <mc:Choice Requires="p14">
          <p:contentPart p14:bwMode="auto" r:id="rId2">
            <p14:nvContentPartPr>
              <p14:cNvPr id="5" name="Ink 4">
                <a:extLst>
                  <a:ext uri="{FF2B5EF4-FFF2-40B4-BE49-F238E27FC236}">
                    <a16:creationId xmlns:a16="http://schemas.microsoft.com/office/drawing/2014/main" id="{F04EB0EE-3635-25D3-AF38-9DB0F7658E23}"/>
                  </a:ext>
                </a:extLst>
              </p14:cNvPr>
              <p14:cNvContentPartPr/>
              <p14:nvPr/>
            </p14:nvContentPartPr>
            <p14:xfrm>
              <a:off x="5264618" y="2783511"/>
              <a:ext cx="756720" cy="120600"/>
            </p14:xfrm>
          </p:contentPart>
        </mc:Choice>
        <mc:Fallback xmlns="">
          <p:pic>
            <p:nvPicPr>
              <p:cNvPr id="5" name="Ink 4">
                <a:extLst>
                  <a:ext uri="{FF2B5EF4-FFF2-40B4-BE49-F238E27FC236}">
                    <a16:creationId xmlns:a16="http://schemas.microsoft.com/office/drawing/2014/main" id="{F04EB0EE-3635-25D3-AF38-9DB0F7658E23}"/>
                  </a:ext>
                </a:extLst>
              </p:cNvPr>
              <p:cNvPicPr/>
              <p:nvPr/>
            </p:nvPicPr>
            <p:blipFill>
              <a:blip r:embed="rId3"/>
              <a:stretch>
                <a:fillRect/>
              </a:stretch>
            </p:blipFill>
            <p:spPr>
              <a:xfrm>
                <a:off x="5255618" y="2774538"/>
                <a:ext cx="774360" cy="138188"/>
              </a:xfrm>
              <a:prstGeom prst="rect">
                <a:avLst/>
              </a:prstGeom>
            </p:spPr>
          </p:pic>
        </mc:Fallback>
      </mc:AlternateContent>
      <p:sp>
        <p:nvSpPr>
          <p:cNvPr id="6" name="TextBox 5">
            <a:extLst>
              <a:ext uri="{FF2B5EF4-FFF2-40B4-BE49-F238E27FC236}">
                <a16:creationId xmlns:a16="http://schemas.microsoft.com/office/drawing/2014/main" id="{252E403A-7233-BC1B-A397-12694A93E8BD}"/>
              </a:ext>
            </a:extLst>
          </p:cNvPr>
          <p:cNvSpPr txBox="1"/>
          <p:nvPr/>
        </p:nvSpPr>
        <p:spPr>
          <a:xfrm>
            <a:off x="6239072" y="2119281"/>
            <a:ext cx="5388077" cy="1815882"/>
          </a:xfrm>
          <a:prstGeom prst="rect">
            <a:avLst/>
          </a:prstGeom>
          <a:noFill/>
        </p:spPr>
        <p:txBody>
          <a:bodyPr wrap="square" rtlCol="0">
            <a:spAutoFit/>
          </a:bodyPr>
          <a:lstStyle/>
          <a:p>
            <a:r>
              <a:rPr lang="en-US" sz="1600">
                <a:solidFill>
                  <a:srgbClr val="FF0000"/>
                </a:solidFill>
              </a:rPr>
              <a:t>Does an INNER JOIN on tableA and tableB, and then throws in all the rows of tableA and tableB that were left out.  Note that those left out rows will have NULL values for all of the other table’s columns.  </a:t>
            </a:r>
            <a:r>
              <a:rPr lang="en-US" sz="1600">
                <a:solidFill>
                  <a:srgbClr val="0000FF"/>
                </a:solidFill>
              </a:rPr>
              <a:t>Note only those columns listed in SELECT will appear in the output table.  And they will appear in the order listed.  And they don’t have to include the columns in ON and AND that you’re matching w/r to. </a:t>
            </a:r>
            <a:r>
              <a:rPr lang="en-US" sz="1600">
                <a:solidFill>
                  <a:srgbClr val="FF0000"/>
                </a:solidFill>
              </a:rPr>
              <a:t> </a:t>
            </a:r>
            <a:endParaRPr lang="en-US" sz="1600"/>
          </a:p>
        </p:txBody>
      </p:sp>
      <p:graphicFrame>
        <p:nvGraphicFramePr>
          <p:cNvPr id="7" name="Table 6">
            <a:extLst>
              <a:ext uri="{FF2B5EF4-FFF2-40B4-BE49-F238E27FC236}">
                <a16:creationId xmlns:a16="http://schemas.microsoft.com/office/drawing/2014/main" id="{0FD10226-1820-AF2B-136A-5EC1629AA976}"/>
              </a:ext>
            </a:extLst>
          </p:cNvPr>
          <p:cNvGraphicFramePr>
            <a:graphicFrameLocks noGrp="1"/>
          </p:cNvGraphicFramePr>
          <p:nvPr/>
        </p:nvGraphicFramePr>
        <p:xfrm>
          <a:off x="6396364" y="4179706"/>
          <a:ext cx="1975552" cy="2225040"/>
        </p:xfrm>
        <a:graphic>
          <a:graphicData uri="http://schemas.openxmlformats.org/drawingml/2006/table">
            <a:tbl>
              <a:tblPr firstRow="1" bandRow="1">
                <a:tableStyleId>{5C22544A-7EE6-4342-B048-85BDC9FD1C3A}</a:tableStyleId>
              </a:tblPr>
              <a:tblGrid>
                <a:gridCol w="1975552">
                  <a:extLst>
                    <a:ext uri="{9D8B030D-6E8A-4147-A177-3AD203B41FA5}">
                      <a16:colId xmlns:a16="http://schemas.microsoft.com/office/drawing/2014/main" val="11058882"/>
                    </a:ext>
                  </a:extLst>
                </a:gridCol>
              </a:tblGrid>
              <a:tr h="370840">
                <a:tc>
                  <a:txBody>
                    <a:bodyPr/>
                    <a:lstStyle/>
                    <a:p>
                      <a:r>
                        <a:rPr lang="en-US"/>
                        <a:t>TableA.col_match</a:t>
                      </a:r>
                    </a:p>
                  </a:txBody>
                  <a:tcPr/>
                </a:tc>
                <a:extLst>
                  <a:ext uri="{0D108BD9-81ED-4DB2-BD59-A6C34878D82A}">
                    <a16:rowId xmlns:a16="http://schemas.microsoft.com/office/drawing/2014/main" val="749110386"/>
                  </a:ext>
                </a:extLst>
              </a:tr>
              <a:tr h="370840">
                <a:tc>
                  <a:txBody>
                    <a:bodyPr/>
                    <a:lstStyle/>
                    <a:p>
                      <a:r>
                        <a:rPr lang="en-US"/>
                        <a:t>A</a:t>
                      </a:r>
                    </a:p>
                  </a:txBody>
                  <a:tcPr/>
                </a:tc>
                <a:extLst>
                  <a:ext uri="{0D108BD9-81ED-4DB2-BD59-A6C34878D82A}">
                    <a16:rowId xmlns:a16="http://schemas.microsoft.com/office/drawing/2014/main" val="4172388417"/>
                  </a:ext>
                </a:extLst>
              </a:tr>
              <a:tr h="370840">
                <a:tc>
                  <a:txBody>
                    <a:bodyPr/>
                    <a:lstStyle/>
                    <a:p>
                      <a:r>
                        <a:rPr lang="en-US"/>
                        <a:t>B</a:t>
                      </a:r>
                    </a:p>
                  </a:txBody>
                  <a:tcPr/>
                </a:tc>
                <a:extLst>
                  <a:ext uri="{0D108BD9-81ED-4DB2-BD59-A6C34878D82A}">
                    <a16:rowId xmlns:a16="http://schemas.microsoft.com/office/drawing/2014/main" val="3914590196"/>
                  </a:ext>
                </a:extLst>
              </a:tr>
              <a:tr h="370840">
                <a:tc>
                  <a:txBody>
                    <a:bodyPr/>
                    <a:lstStyle/>
                    <a:p>
                      <a:r>
                        <a:rPr lang="en-US"/>
                        <a:t>C</a:t>
                      </a:r>
                    </a:p>
                  </a:txBody>
                  <a:tcPr/>
                </a:tc>
                <a:extLst>
                  <a:ext uri="{0D108BD9-81ED-4DB2-BD59-A6C34878D82A}">
                    <a16:rowId xmlns:a16="http://schemas.microsoft.com/office/drawing/2014/main" val="68426737"/>
                  </a:ext>
                </a:extLst>
              </a:tr>
              <a:tr h="370840">
                <a:tc>
                  <a:txBody>
                    <a:bodyPr/>
                    <a:lstStyle/>
                    <a:p>
                      <a:r>
                        <a:rPr lang="en-US"/>
                        <a:t>A</a:t>
                      </a:r>
                    </a:p>
                  </a:txBody>
                  <a:tcPr/>
                </a:tc>
                <a:extLst>
                  <a:ext uri="{0D108BD9-81ED-4DB2-BD59-A6C34878D82A}">
                    <a16:rowId xmlns:a16="http://schemas.microsoft.com/office/drawing/2014/main" val="3159606682"/>
                  </a:ext>
                </a:extLst>
              </a:tr>
              <a:tr h="370840">
                <a:tc>
                  <a:txBody>
                    <a:bodyPr/>
                    <a:lstStyle/>
                    <a:p>
                      <a:r>
                        <a:rPr lang="en-US"/>
                        <a:t>C</a:t>
                      </a:r>
                    </a:p>
                  </a:txBody>
                  <a:tcPr/>
                </a:tc>
                <a:extLst>
                  <a:ext uri="{0D108BD9-81ED-4DB2-BD59-A6C34878D82A}">
                    <a16:rowId xmlns:a16="http://schemas.microsoft.com/office/drawing/2014/main" val="966201973"/>
                  </a:ext>
                </a:extLst>
              </a:tr>
            </a:tbl>
          </a:graphicData>
        </a:graphic>
      </p:graphicFrame>
      <p:graphicFrame>
        <p:nvGraphicFramePr>
          <p:cNvPr id="8" name="Table 7">
            <a:extLst>
              <a:ext uri="{FF2B5EF4-FFF2-40B4-BE49-F238E27FC236}">
                <a16:creationId xmlns:a16="http://schemas.microsoft.com/office/drawing/2014/main" id="{24CB1044-89A7-A30D-DDB9-9C527F6CF025}"/>
              </a:ext>
            </a:extLst>
          </p:cNvPr>
          <p:cNvGraphicFramePr>
            <a:graphicFrameLocks noGrp="1"/>
          </p:cNvGraphicFramePr>
          <p:nvPr/>
        </p:nvGraphicFramePr>
        <p:xfrm>
          <a:off x="9852402" y="4179706"/>
          <a:ext cx="1975552" cy="2225040"/>
        </p:xfrm>
        <a:graphic>
          <a:graphicData uri="http://schemas.openxmlformats.org/drawingml/2006/table">
            <a:tbl>
              <a:tblPr firstRow="1" bandRow="1">
                <a:tableStyleId>{5C22544A-7EE6-4342-B048-85BDC9FD1C3A}</a:tableStyleId>
              </a:tblPr>
              <a:tblGrid>
                <a:gridCol w="1975552">
                  <a:extLst>
                    <a:ext uri="{9D8B030D-6E8A-4147-A177-3AD203B41FA5}">
                      <a16:colId xmlns:a16="http://schemas.microsoft.com/office/drawing/2014/main" val="11058882"/>
                    </a:ext>
                  </a:extLst>
                </a:gridCol>
              </a:tblGrid>
              <a:tr h="370840">
                <a:tc>
                  <a:txBody>
                    <a:bodyPr/>
                    <a:lstStyle/>
                    <a:p>
                      <a:r>
                        <a:rPr lang="en-US"/>
                        <a:t>TableB.col_match</a:t>
                      </a:r>
                    </a:p>
                  </a:txBody>
                  <a:tcPr/>
                </a:tc>
                <a:extLst>
                  <a:ext uri="{0D108BD9-81ED-4DB2-BD59-A6C34878D82A}">
                    <a16:rowId xmlns:a16="http://schemas.microsoft.com/office/drawing/2014/main" val="749110386"/>
                  </a:ext>
                </a:extLst>
              </a:tr>
              <a:tr h="370840">
                <a:tc>
                  <a:txBody>
                    <a:bodyPr/>
                    <a:lstStyle/>
                    <a:p>
                      <a:r>
                        <a:rPr lang="en-US"/>
                        <a:t>B</a:t>
                      </a:r>
                    </a:p>
                  </a:txBody>
                  <a:tcPr/>
                </a:tc>
                <a:extLst>
                  <a:ext uri="{0D108BD9-81ED-4DB2-BD59-A6C34878D82A}">
                    <a16:rowId xmlns:a16="http://schemas.microsoft.com/office/drawing/2014/main" val="4172388417"/>
                  </a:ext>
                </a:extLst>
              </a:tr>
              <a:tr h="370840">
                <a:tc>
                  <a:txBody>
                    <a:bodyPr/>
                    <a:lstStyle/>
                    <a:p>
                      <a:r>
                        <a:rPr lang="en-US"/>
                        <a:t>B</a:t>
                      </a:r>
                    </a:p>
                  </a:txBody>
                  <a:tcPr/>
                </a:tc>
                <a:extLst>
                  <a:ext uri="{0D108BD9-81ED-4DB2-BD59-A6C34878D82A}">
                    <a16:rowId xmlns:a16="http://schemas.microsoft.com/office/drawing/2014/main" val="3914590196"/>
                  </a:ext>
                </a:extLst>
              </a:tr>
              <a:tr h="370840">
                <a:tc>
                  <a:txBody>
                    <a:bodyPr/>
                    <a:lstStyle/>
                    <a:p>
                      <a:r>
                        <a:rPr lang="en-US"/>
                        <a:t>C</a:t>
                      </a:r>
                    </a:p>
                  </a:txBody>
                  <a:tcPr/>
                </a:tc>
                <a:extLst>
                  <a:ext uri="{0D108BD9-81ED-4DB2-BD59-A6C34878D82A}">
                    <a16:rowId xmlns:a16="http://schemas.microsoft.com/office/drawing/2014/main" val="68426737"/>
                  </a:ext>
                </a:extLst>
              </a:tr>
              <a:tr h="370840">
                <a:tc>
                  <a:txBody>
                    <a:bodyPr/>
                    <a:lstStyle/>
                    <a:p>
                      <a:r>
                        <a:rPr lang="en-US"/>
                        <a:t>D</a:t>
                      </a:r>
                    </a:p>
                  </a:txBody>
                  <a:tcPr/>
                </a:tc>
                <a:extLst>
                  <a:ext uri="{0D108BD9-81ED-4DB2-BD59-A6C34878D82A}">
                    <a16:rowId xmlns:a16="http://schemas.microsoft.com/office/drawing/2014/main" val="3159606682"/>
                  </a:ext>
                </a:extLst>
              </a:tr>
              <a:tr h="370840">
                <a:tc>
                  <a:txBody>
                    <a:bodyPr/>
                    <a:lstStyle/>
                    <a:p>
                      <a:r>
                        <a:rPr lang="en-US"/>
                        <a:t>D</a:t>
                      </a:r>
                    </a:p>
                  </a:txBody>
                  <a:tcPr/>
                </a:tc>
                <a:extLst>
                  <a:ext uri="{0D108BD9-81ED-4DB2-BD59-A6C34878D82A}">
                    <a16:rowId xmlns:a16="http://schemas.microsoft.com/office/drawing/2014/main" val="966201973"/>
                  </a:ext>
                </a:extLst>
              </a:tr>
            </a:tbl>
          </a:graphicData>
        </a:graphic>
      </p:graphicFrame>
      <p:cxnSp>
        <p:nvCxnSpPr>
          <p:cNvPr id="9" name="Straight Connector 8">
            <a:extLst>
              <a:ext uri="{FF2B5EF4-FFF2-40B4-BE49-F238E27FC236}">
                <a16:creationId xmlns:a16="http://schemas.microsoft.com/office/drawing/2014/main" id="{965CD207-57C2-F9B8-5626-CF07441BC382}"/>
              </a:ext>
            </a:extLst>
          </p:cNvPr>
          <p:cNvCxnSpPr>
            <a:cxnSpLocks/>
          </p:cNvCxnSpPr>
          <p:nvPr/>
        </p:nvCxnSpPr>
        <p:spPr>
          <a:xfrm flipV="1">
            <a:off x="8480071" y="4745322"/>
            <a:ext cx="1268361" cy="383458"/>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233EFF4B-6077-7764-2C4A-C906947496F5}"/>
              </a:ext>
            </a:extLst>
          </p:cNvPr>
          <p:cNvCxnSpPr>
            <a:cxnSpLocks/>
          </p:cNvCxnSpPr>
          <p:nvPr/>
        </p:nvCxnSpPr>
        <p:spPr>
          <a:xfrm>
            <a:off x="8475886" y="5128780"/>
            <a:ext cx="1272546" cy="0"/>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2A0C2711-BE5A-6DD7-033F-A03BF095C365}"/>
              </a:ext>
            </a:extLst>
          </p:cNvPr>
          <p:cNvCxnSpPr>
            <a:cxnSpLocks/>
          </p:cNvCxnSpPr>
          <p:nvPr/>
        </p:nvCxnSpPr>
        <p:spPr>
          <a:xfrm>
            <a:off x="8475886" y="5472909"/>
            <a:ext cx="1272546" cy="0"/>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BFA1179C-C3B9-942E-6307-7828FD89B4D7}"/>
              </a:ext>
            </a:extLst>
          </p:cNvPr>
          <p:cNvCxnSpPr>
            <a:cxnSpLocks/>
          </p:cNvCxnSpPr>
          <p:nvPr/>
        </p:nvCxnSpPr>
        <p:spPr>
          <a:xfrm flipV="1">
            <a:off x="8475886" y="5472909"/>
            <a:ext cx="1272546" cy="740109"/>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D2F55A41-8510-530D-E5C7-CF6C26982211}"/>
              </a:ext>
            </a:extLst>
          </p:cNvPr>
          <p:cNvCxnSpPr/>
          <p:nvPr/>
        </p:nvCxnSpPr>
        <p:spPr>
          <a:xfrm>
            <a:off x="9488608" y="5881903"/>
            <a:ext cx="259824" cy="0"/>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46F16C7C-2372-2C76-59DA-7F1EFB6E9E59}"/>
              </a:ext>
            </a:extLst>
          </p:cNvPr>
          <p:cNvCxnSpPr/>
          <p:nvPr/>
        </p:nvCxnSpPr>
        <p:spPr>
          <a:xfrm>
            <a:off x="9488608" y="6213018"/>
            <a:ext cx="259824" cy="0"/>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B32178CA-88BE-7A3A-A084-418D94D77CC3}"/>
              </a:ext>
            </a:extLst>
          </p:cNvPr>
          <p:cNvCxnSpPr/>
          <p:nvPr/>
        </p:nvCxnSpPr>
        <p:spPr>
          <a:xfrm>
            <a:off x="8475886" y="5881903"/>
            <a:ext cx="259824" cy="0"/>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50743C1A-5D00-8630-C6CA-416040282F6B}"/>
              </a:ext>
            </a:extLst>
          </p:cNvPr>
          <p:cNvCxnSpPr/>
          <p:nvPr/>
        </p:nvCxnSpPr>
        <p:spPr>
          <a:xfrm>
            <a:off x="8475886" y="4745322"/>
            <a:ext cx="259824"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077120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14716" y="9660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12" name="TextBox 11">
            <a:extLst>
              <a:ext uri="{FF2B5EF4-FFF2-40B4-BE49-F238E27FC236}">
                <a16:creationId xmlns:a16="http://schemas.microsoft.com/office/drawing/2014/main" id="{7DDF2702-900A-4868-D4DC-A06C90721332}"/>
              </a:ext>
            </a:extLst>
          </p:cNvPr>
          <p:cNvSpPr txBox="1"/>
          <p:nvPr/>
        </p:nvSpPr>
        <p:spPr>
          <a:xfrm>
            <a:off x="1434632" y="3608249"/>
            <a:ext cx="3787599" cy="3139321"/>
          </a:xfrm>
          <a:prstGeom prst="rect">
            <a:avLst/>
          </a:prstGeom>
          <a:noFill/>
        </p:spPr>
        <p:txBody>
          <a:bodyPr wrap="square">
            <a:spAutoFit/>
          </a:bodyPr>
          <a:lstStyle/>
          <a:p>
            <a:r>
              <a:rPr lang="en-US"/>
              <a:t>SELECT tableA.*, tableB.* </a:t>
            </a:r>
          </a:p>
          <a:p>
            <a:r>
              <a:rPr lang="en-US"/>
              <a:t>FROM tableA</a:t>
            </a:r>
          </a:p>
          <a:p>
            <a:r>
              <a:rPr lang="en-US"/>
              <a:t>LEFT JOIN tableB </a:t>
            </a:r>
          </a:p>
          <a:p>
            <a:r>
              <a:rPr lang="en-US"/>
              <a:t>ON tableA.Name = tableB.Name</a:t>
            </a:r>
          </a:p>
          <a:p>
            <a:endParaRPr lang="en-US"/>
          </a:p>
          <a:p>
            <a:r>
              <a:rPr lang="en-US"/>
              <a:t>UNION</a:t>
            </a:r>
          </a:p>
          <a:p>
            <a:endParaRPr lang="en-US"/>
          </a:p>
          <a:p>
            <a:r>
              <a:rPr lang="en-US"/>
              <a:t>SELECT tableA.*, tableB.*</a:t>
            </a:r>
          </a:p>
          <a:p>
            <a:r>
              <a:rPr lang="en-US"/>
              <a:t>FROM tableA </a:t>
            </a:r>
          </a:p>
          <a:p>
            <a:r>
              <a:rPr lang="en-US"/>
              <a:t>RIGHT JOIN tableB </a:t>
            </a:r>
          </a:p>
          <a:p>
            <a:r>
              <a:rPr lang="en-US"/>
              <a:t>ON tableA. Name = tableB.Name;</a:t>
            </a:r>
          </a:p>
        </p:txBody>
      </p:sp>
      <p:graphicFrame>
        <p:nvGraphicFramePr>
          <p:cNvPr id="19" name="Table 18">
            <a:extLst>
              <a:ext uri="{FF2B5EF4-FFF2-40B4-BE49-F238E27FC236}">
                <a16:creationId xmlns:a16="http://schemas.microsoft.com/office/drawing/2014/main" id="{41E8C1B0-19B5-EC45-92C6-A2D2AAB28FE3}"/>
              </a:ext>
            </a:extLst>
          </p:cNvPr>
          <p:cNvGraphicFramePr>
            <a:graphicFrameLocks noGrp="1"/>
          </p:cNvGraphicFramePr>
          <p:nvPr/>
        </p:nvGraphicFramePr>
        <p:xfrm>
          <a:off x="266198" y="994351"/>
          <a:ext cx="2220023" cy="2011680"/>
        </p:xfrm>
        <a:graphic>
          <a:graphicData uri="http://schemas.openxmlformats.org/drawingml/2006/table">
            <a:tbl>
              <a:tblPr firstRow="1" bandRow="1">
                <a:tableStyleId>{5C22544A-7EE6-4342-B048-85BDC9FD1C3A}</a:tableStyleId>
              </a:tblPr>
              <a:tblGrid>
                <a:gridCol w="902451">
                  <a:extLst>
                    <a:ext uri="{9D8B030D-6E8A-4147-A177-3AD203B41FA5}">
                      <a16:colId xmlns:a16="http://schemas.microsoft.com/office/drawing/2014/main" val="11058882"/>
                    </a:ext>
                  </a:extLst>
                </a:gridCol>
                <a:gridCol w="652917">
                  <a:extLst>
                    <a:ext uri="{9D8B030D-6E8A-4147-A177-3AD203B41FA5}">
                      <a16:colId xmlns:a16="http://schemas.microsoft.com/office/drawing/2014/main" val="768171850"/>
                    </a:ext>
                  </a:extLst>
                </a:gridCol>
                <a:gridCol w="664655">
                  <a:extLst>
                    <a:ext uri="{9D8B030D-6E8A-4147-A177-3AD203B41FA5}">
                      <a16:colId xmlns:a16="http://schemas.microsoft.com/office/drawing/2014/main" val="3366912073"/>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extLst>
                  <a:ext uri="{0D108BD9-81ED-4DB2-BD59-A6C34878D82A}">
                    <a16:rowId xmlns:a16="http://schemas.microsoft.com/office/drawing/2014/main" val="3914590196"/>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extLst>
                  <a:ext uri="{0D108BD9-81ED-4DB2-BD59-A6C34878D82A}">
                    <a16:rowId xmlns:a16="http://schemas.microsoft.com/office/drawing/2014/main" val="68426737"/>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graphicFrame>
        <p:nvGraphicFramePr>
          <p:cNvPr id="21" name="Table 20">
            <a:extLst>
              <a:ext uri="{FF2B5EF4-FFF2-40B4-BE49-F238E27FC236}">
                <a16:creationId xmlns:a16="http://schemas.microsoft.com/office/drawing/2014/main" id="{286376C9-58C7-484B-3FB2-D4C791305E57}"/>
              </a:ext>
            </a:extLst>
          </p:cNvPr>
          <p:cNvGraphicFramePr>
            <a:graphicFrameLocks noGrp="1"/>
          </p:cNvGraphicFramePr>
          <p:nvPr/>
        </p:nvGraphicFramePr>
        <p:xfrm>
          <a:off x="3646414" y="994351"/>
          <a:ext cx="2227400" cy="2011680"/>
        </p:xfrm>
        <a:graphic>
          <a:graphicData uri="http://schemas.openxmlformats.org/drawingml/2006/table">
            <a:tbl>
              <a:tblPr firstRow="1" bandRow="1">
                <a:tableStyleId>{5C22544A-7EE6-4342-B048-85BDC9FD1C3A}</a:tableStyleId>
              </a:tblPr>
              <a:tblGrid>
                <a:gridCol w="909828">
                  <a:extLst>
                    <a:ext uri="{9D8B030D-6E8A-4147-A177-3AD203B41FA5}">
                      <a16:colId xmlns:a16="http://schemas.microsoft.com/office/drawing/2014/main" val="2756776570"/>
                    </a:ext>
                  </a:extLst>
                </a:gridCol>
                <a:gridCol w="652917">
                  <a:extLst>
                    <a:ext uri="{9D8B030D-6E8A-4147-A177-3AD203B41FA5}">
                      <a16:colId xmlns:a16="http://schemas.microsoft.com/office/drawing/2014/main" val="1348182887"/>
                    </a:ext>
                  </a:extLst>
                </a:gridCol>
                <a:gridCol w="664655">
                  <a:extLst>
                    <a:ext uri="{9D8B030D-6E8A-4147-A177-3AD203B41FA5}">
                      <a16:colId xmlns:a16="http://schemas.microsoft.com/office/drawing/2014/main" val="1297816673"/>
                    </a:ext>
                  </a:extLst>
                </a:gridCol>
              </a:tblGrid>
              <a:tr h="335280">
                <a:tc>
                  <a:txBody>
                    <a:bodyPr/>
                    <a:lstStyle/>
                    <a:p>
                      <a:r>
                        <a:rPr lang="en-US" sz="1600"/>
                        <a:t>Name</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1495715885"/>
                  </a:ext>
                </a:extLst>
              </a:tr>
              <a:tr h="335280">
                <a:tc>
                  <a:txBody>
                    <a:bodyPr/>
                    <a:lstStyle/>
                    <a:p>
                      <a:r>
                        <a:rPr lang="en-US" sz="1600"/>
                        <a:t>Andrew</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72249829"/>
                  </a:ext>
                </a:extLst>
              </a:tr>
              <a:tr h="335280">
                <a:tc>
                  <a:txBody>
                    <a:bodyPr/>
                    <a:lstStyle/>
                    <a:p>
                      <a:r>
                        <a:rPr lang="en-US" sz="1600"/>
                        <a:t>John</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1218771519"/>
                  </a:ext>
                </a:extLst>
              </a:tr>
              <a:tr h="335280">
                <a:tc>
                  <a:txBody>
                    <a:bodyPr/>
                    <a:lstStyle/>
                    <a:p>
                      <a:r>
                        <a:rPr lang="en-US" sz="1600"/>
                        <a:t>Laurie</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1584626667"/>
                  </a:ext>
                </a:extLst>
              </a:tr>
              <a:tr h="33528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2750048888"/>
                  </a:ext>
                </a:extLst>
              </a:tr>
              <a:tr h="33528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2286077156"/>
                  </a:ext>
                </a:extLst>
              </a:tr>
            </a:tbl>
          </a:graphicData>
        </a:graphic>
      </p:graphicFrame>
      <p:cxnSp>
        <p:nvCxnSpPr>
          <p:cNvPr id="22" name="Straight Connector 21">
            <a:extLst>
              <a:ext uri="{FF2B5EF4-FFF2-40B4-BE49-F238E27FC236}">
                <a16:creationId xmlns:a16="http://schemas.microsoft.com/office/drawing/2014/main" id="{81F78C36-8287-943C-8348-87B3E85A4A93}"/>
              </a:ext>
            </a:extLst>
          </p:cNvPr>
          <p:cNvCxnSpPr/>
          <p:nvPr/>
        </p:nvCxnSpPr>
        <p:spPr>
          <a:xfrm>
            <a:off x="2595714" y="1504154"/>
            <a:ext cx="8750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2B6BCF6-2CB6-BBCA-B68E-4EBB5E9FA302}"/>
              </a:ext>
            </a:extLst>
          </p:cNvPr>
          <p:cNvCxnSpPr>
            <a:cxnSpLocks/>
          </p:cNvCxnSpPr>
          <p:nvPr/>
        </p:nvCxnSpPr>
        <p:spPr>
          <a:xfrm>
            <a:off x="2595714" y="2497212"/>
            <a:ext cx="8750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70778E0-6738-F329-3F98-7A5F435BE9E7}"/>
              </a:ext>
            </a:extLst>
          </p:cNvPr>
          <p:cNvCxnSpPr>
            <a:cxnSpLocks/>
          </p:cNvCxnSpPr>
          <p:nvPr/>
        </p:nvCxnSpPr>
        <p:spPr>
          <a:xfrm>
            <a:off x="2605462" y="2856089"/>
            <a:ext cx="8750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78BCC49-44D6-6926-00D9-38E83133DE4C}"/>
              </a:ext>
            </a:extLst>
          </p:cNvPr>
          <p:cNvCxnSpPr>
            <a:cxnSpLocks/>
          </p:cNvCxnSpPr>
          <p:nvPr/>
        </p:nvCxnSpPr>
        <p:spPr>
          <a:xfrm>
            <a:off x="3215062" y="1823702"/>
            <a:ext cx="2557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B023D01-B7B0-8726-D99D-A035B18069A9}"/>
              </a:ext>
            </a:extLst>
          </p:cNvPr>
          <p:cNvCxnSpPr>
            <a:cxnSpLocks/>
          </p:cNvCxnSpPr>
          <p:nvPr/>
        </p:nvCxnSpPr>
        <p:spPr>
          <a:xfrm>
            <a:off x="3224810" y="2162916"/>
            <a:ext cx="2557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5E089BC-CEB3-1A68-62BF-1A0D0416A993}"/>
              </a:ext>
            </a:extLst>
          </p:cNvPr>
          <p:cNvCxnSpPr>
            <a:cxnSpLocks/>
          </p:cNvCxnSpPr>
          <p:nvPr/>
        </p:nvCxnSpPr>
        <p:spPr>
          <a:xfrm>
            <a:off x="2585966" y="1825667"/>
            <a:ext cx="2557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088B8DC-B7BE-0A86-A3E4-90C19AE1D2EE}"/>
              </a:ext>
            </a:extLst>
          </p:cNvPr>
          <p:cNvCxnSpPr>
            <a:cxnSpLocks/>
          </p:cNvCxnSpPr>
          <p:nvPr/>
        </p:nvCxnSpPr>
        <p:spPr>
          <a:xfrm>
            <a:off x="2595714" y="2164881"/>
            <a:ext cx="255723" cy="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29" name="Ink 28">
                <a:extLst>
                  <a:ext uri="{FF2B5EF4-FFF2-40B4-BE49-F238E27FC236}">
                    <a16:creationId xmlns:a16="http://schemas.microsoft.com/office/drawing/2014/main" id="{16E4A8F9-A372-4940-C013-C29C88FBAEC1}"/>
                  </a:ext>
                </a:extLst>
              </p14:cNvPr>
              <p14:cNvContentPartPr/>
              <p14:nvPr/>
            </p14:nvContentPartPr>
            <p14:xfrm>
              <a:off x="2123574" y="3185280"/>
              <a:ext cx="1626120" cy="243720"/>
            </p14:xfrm>
          </p:contentPart>
        </mc:Choice>
        <mc:Fallback xmlns="">
          <p:pic>
            <p:nvPicPr>
              <p:cNvPr id="29" name="Ink 28">
                <a:extLst>
                  <a:ext uri="{FF2B5EF4-FFF2-40B4-BE49-F238E27FC236}">
                    <a16:creationId xmlns:a16="http://schemas.microsoft.com/office/drawing/2014/main" id="{16E4A8F9-A372-4940-C013-C29C88FBAEC1}"/>
                  </a:ext>
                </a:extLst>
              </p:cNvPr>
              <p:cNvPicPr/>
              <p:nvPr/>
            </p:nvPicPr>
            <p:blipFill>
              <a:blip r:embed="rId4"/>
              <a:stretch>
                <a:fillRect/>
              </a:stretch>
            </p:blipFill>
            <p:spPr>
              <a:xfrm>
                <a:off x="2114934" y="3176280"/>
                <a:ext cx="1643760" cy="261360"/>
              </a:xfrm>
              <a:prstGeom prst="rect">
                <a:avLst/>
              </a:prstGeom>
            </p:spPr>
          </p:pic>
        </mc:Fallback>
      </mc:AlternateContent>
      <p:sp>
        <p:nvSpPr>
          <p:cNvPr id="30" name="TextBox 29">
            <a:extLst>
              <a:ext uri="{FF2B5EF4-FFF2-40B4-BE49-F238E27FC236}">
                <a16:creationId xmlns:a16="http://schemas.microsoft.com/office/drawing/2014/main" id="{7F111D45-D520-C412-0CA5-CEE88C8A3A0B}"/>
              </a:ext>
            </a:extLst>
          </p:cNvPr>
          <p:cNvSpPr txBox="1"/>
          <p:nvPr/>
        </p:nvSpPr>
        <p:spPr>
          <a:xfrm>
            <a:off x="7701621" y="1785921"/>
            <a:ext cx="3277885" cy="369332"/>
          </a:xfrm>
          <a:prstGeom prst="rect">
            <a:avLst/>
          </a:prstGeom>
          <a:noFill/>
        </p:spPr>
        <p:txBody>
          <a:bodyPr wrap="square" rtlCol="0">
            <a:spAutoFit/>
          </a:bodyPr>
          <a:lstStyle/>
          <a:p>
            <a:r>
              <a:rPr lang="en-US"/>
              <a:t>see next page for result</a:t>
            </a:r>
          </a:p>
        </p:txBody>
      </p:sp>
      <mc:AlternateContent xmlns:mc="http://schemas.openxmlformats.org/markup-compatibility/2006" xmlns:p14="http://schemas.microsoft.com/office/powerpoint/2010/main">
        <mc:Choice Requires="p14">
          <p:contentPart p14:bwMode="auto" r:id="rId5">
            <p14:nvContentPartPr>
              <p14:cNvPr id="31" name="Ink 30">
                <a:extLst>
                  <a:ext uri="{FF2B5EF4-FFF2-40B4-BE49-F238E27FC236}">
                    <a16:creationId xmlns:a16="http://schemas.microsoft.com/office/drawing/2014/main" id="{0898178D-5014-B4C8-FDC2-694618B9586D}"/>
                  </a:ext>
                </a:extLst>
              </p14:cNvPr>
              <p14:cNvContentPartPr/>
              <p14:nvPr/>
            </p14:nvContentPartPr>
            <p14:xfrm>
              <a:off x="6542992" y="1858447"/>
              <a:ext cx="754920" cy="224280"/>
            </p14:xfrm>
          </p:contentPart>
        </mc:Choice>
        <mc:Fallback xmlns="">
          <p:pic>
            <p:nvPicPr>
              <p:cNvPr id="31" name="Ink 30">
                <a:extLst>
                  <a:ext uri="{FF2B5EF4-FFF2-40B4-BE49-F238E27FC236}">
                    <a16:creationId xmlns:a16="http://schemas.microsoft.com/office/drawing/2014/main" id="{0898178D-5014-B4C8-FDC2-694618B9586D}"/>
                  </a:ext>
                </a:extLst>
              </p:cNvPr>
              <p:cNvPicPr/>
              <p:nvPr/>
            </p:nvPicPr>
            <p:blipFill>
              <a:blip r:embed="rId6"/>
              <a:stretch>
                <a:fillRect/>
              </a:stretch>
            </p:blipFill>
            <p:spPr>
              <a:xfrm>
                <a:off x="6533988" y="1849447"/>
                <a:ext cx="772568" cy="241920"/>
              </a:xfrm>
              <a:prstGeom prst="rect">
                <a:avLst/>
              </a:prstGeom>
            </p:spPr>
          </p:pic>
        </mc:Fallback>
      </mc:AlternateContent>
    </p:spTree>
    <p:extLst>
      <p:ext uri="{BB962C8B-B14F-4D97-AF65-F5344CB8AC3E}">
        <p14:creationId xmlns:p14="http://schemas.microsoft.com/office/powerpoint/2010/main" val="126877001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14716" y="96608"/>
            <a:ext cx="3277885" cy="584775"/>
          </a:xfrm>
          <a:prstGeom prst="rect">
            <a:avLst/>
          </a:prstGeom>
          <a:noFill/>
        </p:spPr>
        <p:txBody>
          <a:bodyPr wrap="none" rtlCol="0">
            <a:spAutoFit/>
          </a:bodyPr>
          <a:lstStyle/>
          <a:p>
            <a:pPr algn="ctr"/>
            <a:r>
              <a:rPr lang="en-US" sz="3200" b="1" u="sng"/>
              <a:t>SQL Joining Tables</a:t>
            </a:r>
            <a:endParaRPr lang="en-US" sz="1600" b="1" u="sng"/>
          </a:p>
        </p:txBody>
      </p:sp>
      <p:graphicFrame>
        <p:nvGraphicFramePr>
          <p:cNvPr id="10" name="Table 9">
            <a:extLst>
              <a:ext uri="{FF2B5EF4-FFF2-40B4-BE49-F238E27FC236}">
                <a16:creationId xmlns:a16="http://schemas.microsoft.com/office/drawing/2014/main" id="{B5D0BB5C-0E86-8A34-484A-BD0313CEAB5A}"/>
              </a:ext>
            </a:extLst>
          </p:cNvPr>
          <p:cNvGraphicFramePr>
            <a:graphicFrameLocks noGrp="1"/>
          </p:cNvGraphicFramePr>
          <p:nvPr/>
        </p:nvGraphicFramePr>
        <p:xfrm>
          <a:off x="574530" y="1417320"/>
          <a:ext cx="4440894" cy="2011680"/>
        </p:xfrm>
        <a:graphic>
          <a:graphicData uri="http://schemas.openxmlformats.org/drawingml/2006/table">
            <a:tbl>
              <a:tblPr firstRow="1" bandRow="1">
                <a:tableStyleId>{5C22544A-7EE6-4342-B048-85BDC9FD1C3A}</a:tableStyleId>
              </a:tblPr>
              <a:tblGrid>
                <a:gridCol w="909828">
                  <a:extLst>
                    <a:ext uri="{9D8B030D-6E8A-4147-A177-3AD203B41FA5}">
                      <a16:colId xmlns:a16="http://schemas.microsoft.com/office/drawing/2014/main" val="11058882"/>
                    </a:ext>
                  </a:extLst>
                </a:gridCol>
                <a:gridCol w="664655">
                  <a:extLst>
                    <a:ext uri="{9D8B030D-6E8A-4147-A177-3AD203B41FA5}">
                      <a16:colId xmlns:a16="http://schemas.microsoft.com/office/drawing/2014/main" val="768171850"/>
                    </a:ext>
                  </a:extLst>
                </a:gridCol>
                <a:gridCol w="664655">
                  <a:extLst>
                    <a:ext uri="{9D8B030D-6E8A-4147-A177-3AD203B41FA5}">
                      <a16:colId xmlns:a16="http://schemas.microsoft.com/office/drawing/2014/main" val="3366912073"/>
                    </a:ext>
                  </a:extLst>
                </a:gridCol>
                <a:gridCol w="909828">
                  <a:extLst>
                    <a:ext uri="{9D8B030D-6E8A-4147-A177-3AD203B41FA5}">
                      <a16:colId xmlns:a16="http://schemas.microsoft.com/office/drawing/2014/main" val="2350125730"/>
                    </a:ext>
                  </a:extLst>
                </a:gridCol>
                <a:gridCol w="645964">
                  <a:extLst>
                    <a:ext uri="{9D8B030D-6E8A-4147-A177-3AD203B41FA5}">
                      <a16:colId xmlns:a16="http://schemas.microsoft.com/office/drawing/2014/main" val="2498289397"/>
                    </a:ext>
                  </a:extLst>
                </a:gridCol>
                <a:gridCol w="645964">
                  <a:extLst>
                    <a:ext uri="{9D8B030D-6E8A-4147-A177-3AD203B41FA5}">
                      <a16:colId xmlns:a16="http://schemas.microsoft.com/office/drawing/2014/main" val="4155208492"/>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tc>
                  <a:txBody>
                    <a:bodyPr/>
                    <a:lstStyle/>
                    <a:p>
                      <a:r>
                        <a:rPr lang="en-US" sz="1600"/>
                        <a:t>Name</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tc>
                  <a:txBody>
                    <a:bodyPr/>
                    <a:lstStyle/>
                    <a:p>
                      <a:r>
                        <a:rPr lang="en-US" sz="1600"/>
                        <a:t>Andrew</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tc>
                  <a:txBody>
                    <a:bodyPr/>
                    <a:lstStyle/>
                    <a:p>
                      <a:r>
                        <a:rPr lang="en-US" sz="1600"/>
                        <a:t>Null</a:t>
                      </a:r>
                    </a:p>
                  </a:txBody>
                  <a:tcPr/>
                </a:tc>
                <a:tc>
                  <a:txBody>
                    <a:bodyPr/>
                    <a:lstStyle/>
                    <a:p>
                      <a:r>
                        <a:rPr lang="en-US" sz="1600"/>
                        <a:t>Null</a:t>
                      </a:r>
                    </a:p>
                  </a:txBody>
                  <a:tcPr/>
                </a:tc>
                <a:tc>
                  <a:txBody>
                    <a:bodyPr/>
                    <a:lstStyle/>
                    <a:p>
                      <a:r>
                        <a:rPr lang="en-US" sz="1600"/>
                        <a:t>Null</a:t>
                      </a:r>
                    </a:p>
                  </a:txBody>
                  <a:tcPr/>
                </a:tc>
                <a:extLst>
                  <a:ext uri="{0D108BD9-81ED-4DB2-BD59-A6C34878D82A}">
                    <a16:rowId xmlns:a16="http://schemas.microsoft.com/office/drawing/2014/main" val="2910268051"/>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tc>
                  <a:txBody>
                    <a:bodyPr/>
                    <a:lstStyle/>
                    <a:p>
                      <a:r>
                        <a:rPr lang="en-US" sz="1600"/>
                        <a:t>Null</a:t>
                      </a:r>
                    </a:p>
                  </a:txBody>
                  <a:tcPr/>
                </a:tc>
                <a:tc>
                  <a:txBody>
                    <a:bodyPr/>
                    <a:lstStyle/>
                    <a:p>
                      <a:r>
                        <a:rPr lang="en-US" sz="1600"/>
                        <a:t>Null</a:t>
                      </a:r>
                    </a:p>
                  </a:txBody>
                  <a:tcPr/>
                </a:tc>
                <a:tc>
                  <a:txBody>
                    <a:bodyPr/>
                    <a:lstStyle/>
                    <a:p>
                      <a:r>
                        <a:rPr lang="en-US" sz="1600"/>
                        <a:t>Null</a:t>
                      </a:r>
                    </a:p>
                  </a:txBody>
                  <a:tcPr/>
                </a:tc>
                <a:extLst>
                  <a:ext uri="{0D108BD9-81ED-4DB2-BD59-A6C34878D82A}">
                    <a16:rowId xmlns:a16="http://schemas.microsoft.com/office/drawing/2014/main" val="717271835"/>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graphicFrame>
        <p:nvGraphicFramePr>
          <p:cNvPr id="13" name="Table 12">
            <a:extLst>
              <a:ext uri="{FF2B5EF4-FFF2-40B4-BE49-F238E27FC236}">
                <a16:creationId xmlns:a16="http://schemas.microsoft.com/office/drawing/2014/main" id="{F8ECFF76-1D69-1F4B-550C-B63B7F612427}"/>
              </a:ext>
            </a:extLst>
          </p:cNvPr>
          <p:cNvGraphicFramePr>
            <a:graphicFrameLocks noGrp="1"/>
          </p:cNvGraphicFramePr>
          <p:nvPr/>
        </p:nvGraphicFramePr>
        <p:xfrm>
          <a:off x="574530" y="3429000"/>
          <a:ext cx="4440894" cy="2011680"/>
        </p:xfrm>
        <a:graphic>
          <a:graphicData uri="http://schemas.openxmlformats.org/drawingml/2006/table">
            <a:tbl>
              <a:tblPr firstRow="1" bandRow="1">
                <a:tableStyleId>{21E4AEA4-8DFA-4A89-87EB-49C32662AFE0}</a:tableStyleId>
              </a:tblPr>
              <a:tblGrid>
                <a:gridCol w="902233">
                  <a:extLst>
                    <a:ext uri="{9D8B030D-6E8A-4147-A177-3AD203B41FA5}">
                      <a16:colId xmlns:a16="http://schemas.microsoft.com/office/drawing/2014/main" val="11058882"/>
                    </a:ext>
                  </a:extLst>
                </a:gridCol>
                <a:gridCol w="659107">
                  <a:extLst>
                    <a:ext uri="{9D8B030D-6E8A-4147-A177-3AD203B41FA5}">
                      <a16:colId xmlns:a16="http://schemas.microsoft.com/office/drawing/2014/main" val="768171850"/>
                    </a:ext>
                  </a:extLst>
                </a:gridCol>
                <a:gridCol w="659107">
                  <a:extLst>
                    <a:ext uri="{9D8B030D-6E8A-4147-A177-3AD203B41FA5}">
                      <a16:colId xmlns:a16="http://schemas.microsoft.com/office/drawing/2014/main" val="3366912073"/>
                    </a:ext>
                  </a:extLst>
                </a:gridCol>
                <a:gridCol w="902233">
                  <a:extLst>
                    <a:ext uri="{9D8B030D-6E8A-4147-A177-3AD203B41FA5}">
                      <a16:colId xmlns:a16="http://schemas.microsoft.com/office/drawing/2014/main" val="1478521015"/>
                    </a:ext>
                  </a:extLst>
                </a:gridCol>
                <a:gridCol w="659107">
                  <a:extLst>
                    <a:ext uri="{9D8B030D-6E8A-4147-A177-3AD203B41FA5}">
                      <a16:colId xmlns:a16="http://schemas.microsoft.com/office/drawing/2014/main" val="1740902461"/>
                    </a:ext>
                  </a:extLst>
                </a:gridCol>
                <a:gridCol w="659107">
                  <a:extLst>
                    <a:ext uri="{9D8B030D-6E8A-4147-A177-3AD203B41FA5}">
                      <a16:colId xmlns:a16="http://schemas.microsoft.com/office/drawing/2014/main" val="3461365716"/>
                    </a:ext>
                  </a:extLst>
                </a:gridCol>
              </a:tblGrid>
              <a:tr h="315125">
                <a:tc>
                  <a:txBody>
                    <a:bodyPr/>
                    <a:lstStyle/>
                    <a:p>
                      <a:r>
                        <a:rPr lang="en-US" sz="1600"/>
                        <a:t>Name</a:t>
                      </a:r>
                    </a:p>
                  </a:txBody>
                  <a:tcPr/>
                </a:tc>
                <a:tc>
                  <a:txBody>
                    <a:bodyPr/>
                    <a:lstStyle/>
                    <a:p>
                      <a:r>
                        <a:rPr lang="en-US" sz="1600"/>
                        <a:t>Test1</a:t>
                      </a:r>
                    </a:p>
                  </a:txBody>
                  <a:tcPr/>
                </a:tc>
                <a:tc>
                  <a:txBody>
                    <a:bodyPr/>
                    <a:lstStyle/>
                    <a:p>
                      <a:r>
                        <a:rPr lang="en-US" sz="1600"/>
                        <a:t>Test2</a:t>
                      </a:r>
                    </a:p>
                  </a:txBody>
                  <a:tcPr/>
                </a:tc>
                <a:tc>
                  <a:txBody>
                    <a:bodyPr/>
                    <a:lstStyle/>
                    <a:p>
                      <a:r>
                        <a:rPr lang="en-US" sz="1600"/>
                        <a:t>Name</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749110386"/>
                  </a:ext>
                </a:extLst>
              </a:tr>
              <a:tr h="315125">
                <a:tc>
                  <a:txBody>
                    <a:bodyPr/>
                    <a:lstStyle/>
                    <a:p>
                      <a:r>
                        <a:rPr lang="en-US" sz="1600"/>
                        <a:t>Andrew</a:t>
                      </a:r>
                    </a:p>
                  </a:txBody>
                  <a:tcPr/>
                </a:tc>
                <a:tc>
                  <a:txBody>
                    <a:bodyPr/>
                    <a:lstStyle/>
                    <a:p>
                      <a:r>
                        <a:rPr lang="en-US" sz="1600"/>
                        <a:t>100</a:t>
                      </a:r>
                    </a:p>
                  </a:txBody>
                  <a:tcPr/>
                </a:tc>
                <a:tc>
                  <a:txBody>
                    <a:bodyPr/>
                    <a:lstStyle/>
                    <a:p>
                      <a:r>
                        <a:rPr lang="en-US" sz="1600"/>
                        <a:t>44</a:t>
                      </a:r>
                    </a:p>
                  </a:txBody>
                  <a:tcPr/>
                </a:tc>
                <a:tc>
                  <a:txBody>
                    <a:bodyPr/>
                    <a:lstStyle/>
                    <a:p>
                      <a:r>
                        <a:rPr lang="en-US" sz="1600"/>
                        <a:t>Andrew</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4172388417"/>
                  </a:ext>
                </a:extLst>
              </a:tr>
              <a:tr h="315125">
                <a:tc>
                  <a:txBody>
                    <a:bodyPr/>
                    <a:lstStyle/>
                    <a:p>
                      <a:r>
                        <a:rPr lang="en-US" sz="1600"/>
                        <a:t>Null</a:t>
                      </a:r>
                    </a:p>
                  </a:txBody>
                  <a:tcPr/>
                </a:tc>
                <a:tc>
                  <a:txBody>
                    <a:bodyPr/>
                    <a:lstStyle/>
                    <a:p>
                      <a:r>
                        <a:rPr lang="en-US" sz="1600"/>
                        <a:t>Null</a:t>
                      </a:r>
                    </a:p>
                  </a:txBody>
                  <a:tcPr/>
                </a:tc>
                <a:tc>
                  <a:txBody>
                    <a:bodyPr/>
                    <a:lstStyle/>
                    <a:p>
                      <a:r>
                        <a:rPr lang="en-US" sz="1600"/>
                        <a:t>Null</a:t>
                      </a:r>
                    </a:p>
                  </a:txBody>
                  <a:tcPr/>
                </a:tc>
                <a:tc>
                  <a:txBody>
                    <a:bodyPr/>
                    <a:lstStyle/>
                    <a:p>
                      <a:r>
                        <a:rPr lang="en-US" sz="1600"/>
                        <a:t>John</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2910268051"/>
                  </a:ext>
                </a:extLst>
              </a:tr>
              <a:tr h="315125">
                <a:tc>
                  <a:txBody>
                    <a:bodyPr/>
                    <a:lstStyle/>
                    <a:p>
                      <a:r>
                        <a:rPr lang="en-US" sz="1600"/>
                        <a:t>Null</a:t>
                      </a:r>
                    </a:p>
                  </a:txBody>
                  <a:tcPr/>
                </a:tc>
                <a:tc>
                  <a:txBody>
                    <a:bodyPr/>
                    <a:lstStyle/>
                    <a:p>
                      <a:r>
                        <a:rPr lang="en-US" sz="1600"/>
                        <a:t>Null</a:t>
                      </a:r>
                    </a:p>
                  </a:txBody>
                  <a:tcPr/>
                </a:tc>
                <a:tc>
                  <a:txBody>
                    <a:bodyPr/>
                    <a:lstStyle/>
                    <a:p>
                      <a:r>
                        <a:rPr lang="en-US" sz="1600"/>
                        <a:t>Null</a:t>
                      </a:r>
                    </a:p>
                  </a:txBody>
                  <a:tcPr/>
                </a:tc>
                <a:tc>
                  <a:txBody>
                    <a:bodyPr/>
                    <a:lstStyle/>
                    <a:p>
                      <a:r>
                        <a:rPr lang="en-US" sz="1600"/>
                        <a:t>Laurie</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717271835"/>
                  </a:ext>
                </a:extLst>
              </a:tr>
              <a:tr h="315125">
                <a:tc>
                  <a:txBody>
                    <a:bodyPr/>
                    <a:lstStyle/>
                    <a:p>
                      <a:r>
                        <a:rPr lang="en-US" sz="1600"/>
                        <a:t>Robbie</a:t>
                      </a:r>
                    </a:p>
                  </a:txBody>
                  <a:tcPr/>
                </a:tc>
                <a:tc>
                  <a:txBody>
                    <a:bodyPr/>
                    <a:lstStyle/>
                    <a:p>
                      <a:r>
                        <a:rPr lang="en-US" sz="1600"/>
                        <a:t>76</a:t>
                      </a:r>
                    </a:p>
                  </a:txBody>
                  <a:tcPr/>
                </a:tc>
                <a:tc>
                  <a:txBody>
                    <a:bodyPr/>
                    <a:lstStyle/>
                    <a:p>
                      <a:r>
                        <a:rPr lang="en-US" sz="1600"/>
                        <a:t>59</a:t>
                      </a:r>
                    </a:p>
                  </a:txBody>
                  <a:tcPr/>
                </a:tc>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15125">
                <a:tc>
                  <a:txBody>
                    <a:bodyPr/>
                    <a:lstStyle/>
                    <a:p>
                      <a:r>
                        <a:rPr lang="en-US" sz="1600"/>
                        <a:t>Caroline</a:t>
                      </a:r>
                    </a:p>
                  </a:txBody>
                  <a:tcPr/>
                </a:tc>
                <a:tc>
                  <a:txBody>
                    <a:bodyPr/>
                    <a:lstStyle/>
                    <a:p>
                      <a:r>
                        <a:rPr lang="en-US" sz="1600"/>
                        <a:t>88</a:t>
                      </a:r>
                    </a:p>
                  </a:txBody>
                  <a:tcPr/>
                </a:tc>
                <a:tc>
                  <a:txBody>
                    <a:bodyPr/>
                    <a:lstStyle/>
                    <a:p>
                      <a:r>
                        <a:rPr lang="en-US" sz="1600"/>
                        <a:t>77</a:t>
                      </a:r>
                    </a:p>
                  </a:txBody>
                  <a:tcPr/>
                </a:tc>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mc:AlternateContent xmlns:mc="http://schemas.openxmlformats.org/markup-compatibility/2006" xmlns:p14="http://schemas.microsoft.com/office/powerpoint/2010/main">
        <mc:Choice Requires="p14">
          <p:contentPart p14:bwMode="auto" r:id="rId3">
            <p14:nvContentPartPr>
              <p14:cNvPr id="17" name="Ink 16">
                <a:extLst>
                  <a:ext uri="{FF2B5EF4-FFF2-40B4-BE49-F238E27FC236}">
                    <a16:creationId xmlns:a16="http://schemas.microsoft.com/office/drawing/2014/main" id="{CB97E894-75E1-BAB4-4D93-38882FBAEE69}"/>
                  </a:ext>
                </a:extLst>
              </p14:cNvPr>
              <p14:cNvContentPartPr/>
              <p14:nvPr/>
            </p14:nvContentPartPr>
            <p14:xfrm>
              <a:off x="5479767" y="3110383"/>
              <a:ext cx="754920" cy="224280"/>
            </p14:xfrm>
          </p:contentPart>
        </mc:Choice>
        <mc:Fallback xmlns="">
          <p:pic>
            <p:nvPicPr>
              <p:cNvPr id="17" name="Ink 16">
                <a:extLst>
                  <a:ext uri="{FF2B5EF4-FFF2-40B4-BE49-F238E27FC236}">
                    <a16:creationId xmlns:a16="http://schemas.microsoft.com/office/drawing/2014/main" id="{CB97E894-75E1-BAB4-4D93-38882FBAEE69}"/>
                  </a:ext>
                </a:extLst>
              </p:cNvPr>
              <p:cNvPicPr/>
              <p:nvPr/>
            </p:nvPicPr>
            <p:blipFill>
              <a:blip r:embed="rId4"/>
              <a:stretch>
                <a:fillRect/>
              </a:stretch>
            </p:blipFill>
            <p:spPr>
              <a:xfrm>
                <a:off x="5470763" y="3101383"/>
                <a:ext cx="772568" cy="241920"/>
              </a:xfrm>
              <a:prstGeom prst="rect">
                <a:avLst/>
              </a:prstGeom>
            </p:spPr>
          </p:pic>
        </mc:Fallback>
      </mc:AlternateContent>
      <p:graphicFrame>
        <p:nvGraphicFramePr>
          <p:cNvPr id="18" name="Table 17">
            <a:extLst>
              <a:ext uri="{FF2B5EF4-FFF2-40B4-BE49-F238E27FC236}">
                <a16:creationId xmlns:a16="http://schemas.microsoft.com/office/drawing/2014/main" id="{979D85A6-1785-7D52-04A7-E0FDF0805317}"/>
              </a:ext>
            </a:extLst>
          </p:cNvPr>
          <p:cNvGraphicFramePr>
            <a:graphicFrameLocks noGrp="1"/>
          </p:cNvGraphicFramePr>
          <p:nvPr/>
        </p:nvGraphicFramePr>
        <p:xfrm>
          <a:off x="6844007" y="1752600"/>
          <a:ext cx="4440894" cy="2682240"/>
        </p:xfrm>
        <a:graphic>
          <a:graphicData uri="http://schemas.openxmlformats.org/drawingml/2006/table">
            <a:tbl>
              <a:tblPr firstRow="1" bandRow="1">
                <a:tableStyleId>{5C22544A-7EE6-4342-B048-85BDC9FD1C3A}</a:tableStyleId>
              </a:tblPr>
              <a:tblGrid>
                <a:gridCol w="909828">
                  <a:extLst>
                    <a:ext uri="{9D8B030D-6E8A-4147-A177-3AD203B41FA5}">
                      <a16:colId xmlns:a16="http://schemas.microsoft.com/office/drawing/2014/main" val="348978191"/>
                    </a:ext>
                  </a:extLst>
                </a:gridCol>
                <a:gridCol w="664655">
                  <a:extLst>
                    <a:ext uri="{9D8B030D-6E8A-4147-A177-3AD203B41FA5}">
                      <a16:colId xmlns:a16="http://schemas.microsoft.com/office/drawing/2014/main" val="1816251414"/>
                    </a:ext>
                  </a:extLst>
                </a:gridCol>
                <a:gridCol w="664655">
                  <a:extLst>
                    <a:ext uri="{9D8B030D-6E8A-4147-A177-3AD203B41FA5}">
                      <a16:colId xmlns:a16="http://schemas.microsoft.com/office/drawing/2014/main" val="1307737820"/>
                    </a:ext>
                  </a:extLst>
                </a:gridCol>
                <a:gridCol w="909828">
                  <a:extLst>
                    <a:ext uri="{9D8B030D-6E8A-4147-A177-3AD203B41FA5}">
                      <a16:colId xmlns:a16="http://schemas.microsoft.com/office/drawing/2014/main" val="207848165"/>
                    </a:ext>
                  </a:extLst>
                </a:gridCol>
                <a:gridCol w="645964">
                  <a:extLst>
                    <a:ext uri="{9D8B030D-6E8A-4147-A177-3AD203B41FA5}">
                      <a16:colId xmlns:a16="http://schemas.microsoft.com/office/drawing/2014/main" val="2790433712"/>
                    </a:ext>
                  </a:extLst>
                </a:gridCol>
                <a:gridCol w="645964">
                  <a:extLst>
                    <a:ext uri="{9D8B030D-6E8A-4147-A177-3AD203B41FA5}">
                      <a16:colId xmlns:a16="http://schemas.microsoft.com/office/drawing/2014/main" val="2772317380"/>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tc>
                  <a:txBody>
                    <a:bodyPr/>
                    <a:lstStyle/>
                    <a:p>
                      <a:r>
                        <a:rPr lang="en-US" sz="1600"/>
                        <a:t>Name</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333362464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tc>
                  <a:txBody>
                    <a:bodyPr/>
                    <a:lstStyle/>
                    <a:p>
                      <a:r>
                        <a:rPr lang="en-US" sz="1600"/>
                        <a:t>Andrew</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906427115"/>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tc>
                  <a:txBody>
                    <a:bodyPr/>
                    <a:lstStyle/>
                    <a:p>
                      <a:r>
                        <a:rPr lang="en-US" sz="1600"/>
                        <a:t>Null</a:t>
                      </a:r>
                    </a:p>
                  </a:txBody>
                  <a:tcPr/>
                </a:tc>
                <a:tc>
                  <a:txBody>
                    <a:bodyPr/>
                    <a:lstStyle/>
                    <a:p>
                      <a:r>
                        <a:rPr lang="en-US" sz="1600"/>
                        <a:t>Null</a:t>
                      </a:r>
                    </a:p>
                  </a:txBody>
                  <a:tcPr/>
                </a:tc>
                <a:tc>
                  <a:txBody>
                    <a:bodyPr/>
                    <a:lstStyle/>
                    <a:p>
                      <a:r>
                        <a:rPr lang="en-US" sz="1600"/>
                        <a:t>Null</a:t>
                      </a:r>
                    </a:p>
                  </a:txBody>
                  <a:tcPr/>
                </a:tc>
                <a:extLst>
                  <a:ext uri="{0D108BD9-81ED-4DB2-BD59-A6C34878D82A}">
                    <a16:rowId xmlns:a16="http://schemas.microsoft.com/office/drawing/2014/main" val="4262087174"/>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tc>
                  <a:txBody>
                    <a:bodyPr/>
                    <a:lstStyle/>
                    <a:p>
                      <a:r>
                        <a:rPr lang="en-US" sz="1600"/>
                        <a:t>Null</a:t>
                      </a:r>
                    </a:p>
                  </a:txBody>
                  <a:tcPr/>
                </a:tc>
                <a:tc>
                  <a:txBody>
                    <a:bodyPr/>
                    <a:lstStyle/>
                    <a:p>
                      <a:r>
                        <a:rPr lang="en-US" sz="1600"/>
                        <a:t>Null</a:t>
                      </a:r>
                    </a:p>
                  </a:txBody>
                  <a:tcPr/>
                </a:tc>
                <a:tc>
                  <a:txBody>
                    <a:bodyPr/>
                    <a:lstStyle/>
                    <a:p>
                      <a:r>
                        <a:rPr lang="en-US" sz="1600"/>
                        <a:t>Null</a:t>
                      </a:r>
                    </a:p>
                  </a:txBody>
                  <a:tcPr/>
                </a:tc>
                <a:extLst>
                  <a:ext uri="{0D108BD9-81ED-4DB2-BD59-A6C34878D82A}">
                    <a16:rowId xmlns:a16="http://schemas.microsoft.com/office/drawing/2014/main" val="4022582452"/>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379810230"/>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2414063436"/>
                  </a:ext>
                </a:extLst>
              </a:tr>
              <a:tr h="334750">
                <a:tc>
                  <a:txBody>
                    <a:bodyPr/>
                    <a:lstStyle/>
                    <a:p>
                      <a:r>
                        <a:rPr lang="en-US" sz="1600"/>
                        <a:t>Null</a:t>
                      </a:r>
                    </a:p>
                  </a:txBody>
                  <a:tcPr>
                    <a:solidFill>
                      <a:schemeClr val="accent2">
                        <a:lumMod val="20000"/>
                        <a:lumOff val="80000"/>
                      </a:schemeClr>
                    </a:solidFill>
                  </a:tcPr>
                </a:tc>
                <a:tc>
                  <a:txBody>
                    <a:bodyPr/>
                    <a:lstStyle/>
                    <a:p>
                      <a:r>
                        <a:rPr lang="en-US" sz="1600"/>
                        <a:t>Null</a:t>
                      </a:r>
                    </a:p>
                  </a:txBody>
                  <a:tcPr>
                    <a:solidFill>
                      <a:schemeClr val="accent2">
                        <a:lumMod val="20000"/>
                        <a:lumOff val="80000"/>
                      </a:schemeClr>
                    </a:solidFill>
                  </a:tcPr>
                </a:tc>
                <a:tc>
                  <a:txBody>
                    <a:bodyPr/>
                    <a:lstStyle/>
                    <a:p>
                      <a:r>
                        <a:rPr lang="en-US" sz="1600"/>
                        <a:t>Null</a:t>
                      </a:r>
                    </a:p>
                  </a:txBody>
                  <a:tcPr>
                    <a:solidFill>
                      <a:schemeClr val="accent2">
                        <a:lumMod val="20000"/>
                        <a:lumOff val="80000"/>
                      </a:schemeClr>
                    </a:solidFill>
                  </a:tcPr>
                </a:tc>
                <a:tc>
                  <a:txBody>
                    <a:bodyPr/>
                    <a:lstStyle/>
                    <a:p>
                      <a:r>
                        <a:rPr lang="en-US" sz="1600"/>
                        <a:t>John</a:t>
                      </a:r>
                    </a:p>
                  </a:txBody>
                  <a:tcPr>
                    <a:solidFill>
                      <a:schemeClr val="accent2">
                        <a:lumMod val="20000"/>
                        <a:lumOff val="80000"/>
                      </a:schemeClr>
                    </a:solidFill>
                  </a:tcPr>
                </a:tc>
                <a:tc>
                  <a:txBody>
                    <a:bodyPr/>
                    <a:lstStyle/>
                    <a:p>
                      <a:r>
                        <a:rPr lang="en-US" sz="1600"/>
                        <a:t>84</a:t>
                      </a:r>
                    </a:p>
                  </a:txBody>
                  <a:tcPr>
                    <a:solidFill>
                      <a:schemeClr val="accent2">
                        <a:lumMod val="20000"/>
                        <a:lumOff val="80000"/>
                      </a:schemeClr>
                    </a:solidFill>
                  </a:tcPr>
                </a:tc>
                <a:tc>
                  <a:txBody>
                    <a:bodyPr/>
                    <a:lstStyle/>
                    <a:p>
                      <a:r>
                        <a:rPr lang="en-US" sz="1600"/>
                        <a:t>66</a:t>
                      </a:r>
                    </a:p>
                  </a:txBody>
                  <a:tcPr>
                    <a:solidFill>
                      <a:schemeClr val="accent2">
                        <a:lumMod val="20000"/>
                        <a:lumOff val="80000"/>
                      </a:schemeClr>
                    </a:solidFill>
                  </a:tcPr>
                </a:tc>
                <a:extLst>
                  <a:ext uri="{0D108BD9-81ED-4DB2-BD59-A6C34878D82A}">
                    <a16:rowId xmlns:a16="http://schemas.microsoft.com/office/drawing/2014/main" val="1976234362"/>
                  </a:ext>
                </a:extLst>
              </a:tr>
              <a:tr h="334750">
                <a:tc>
                  <a:txBody>
                    <a:bodyPr/>
                    <a:lstStyle/>
                    <a:p>
                      <a:r>
                        <a:rPr lang="en-US" sz="1600"/>
                        <a:t>Null</a:t>
                      </a:r>
                    </a:p>
                  </a:txBody>
                  <a:tcPr>
                    <a:solidFill>
                      <a:schemeClr val="accent2">
                        <a:lumMod val="40000"/>
                        <a:lumOff val="60000"/>
                      </a:schemeClr>
                    </a:solidFill>
                  </a:tcPr>
                </a:tc>
                <a:tc>
                  <a:txBody>
                    <a:bodyPr/>
                    <a:lstStyle/>
                    <a:p>
                      <a:r>
                        <a:rPr lang="en-US" sz="1600"/>
                        <a:t>Null</a:t>
                      </a:r>
                    </a:p>
                  </a:txBody>
                  <a:tcPr>
                    <a:solidFill>
                      <a:schemeClr val="accent2">
                        <a:lumMod val="40000"/>
                        <a:lumOff val="60000"/>
                      </a:schemeClr>
                    </a:solidFill>
                  </a:tcPr>
                </a:tc>
                <a:tc>
                  <a:txBody>
                    <a:bodyPr/>
                    <a:lstStyle/>
                    <a:p>
                      <a:r>
                        <a:rPr lang="en-US" sz="1600"/>
                        <a:t>Null</a:t>
                      </a:r>
                    </a:p>
                  </a:txBody>
                  <a:tcPr>
                    <a:solidFill>
                      <a:schemeClr val="accent2">
                        <a:lumMod val="40000"/>
                        <a:lumOff val="60000"/>
                      </a:schemeClr>
                    </a:solidFill>
                  </a:tcPr>
                </a:tc>
                <a:tc>
                  <a:txBody>
                    <a:bodyPr/>
                    <a:lstStyle/>
                    <a:p>
                      <a:r>
                        <a:rPr lang="en-US" sz="1600"/>
                        <a:t>Laurie</a:t>
                      </a:r>
                    </a:p>
                  </a:txBody>
                  <a:tcPr>
                    <a:solidFill>
                      <a:schemeClr val="accent2">
                        <a:lumMod val="40000"/>
                        <a:lumOff val="60000"/>
                      </a:schemeClr>
                    </a:solidFill>
                  </a:tcPr>
                </a:tc>
                <a:tc>
                  <a:txBody>
                    <a:bodyPr/>
                    <a:lstStyle/>
                    <a:p>
                      <a:r>
                        <a:rPr lang="en-US" sz="1600"/>
                        <a:t>59</a:t>
                      </a:r>
                    </a:p>
                  </a:txBody>
                  <a:tcPr>
                    <a:solidFill>
                      <a:schemeClr val="accent2">
                        <a:lumMod val="40000"/>
                        <a:lumOff val="60000"/>
                      </a:schemeClr>
                    </a:solidFill>
                  </a:tcPr>
                </a:tc>
                <a:tc>
                  <a:txBody>
                    <a:bodyPr/>
                    <a:lstStyle/>
                    <a:p>
                      <a:r>
                        <a:rPr lang="en-US" sz="1600"/>
                        <a:t>72</a:t>
                      </a:r>
                    </a:p>
                  </a:txBody>
                  <a:tcPr>
                    <a:solidFill>
                      <a:schemeClr val="accent2">
                        <a:lumMod val="40000"/>
                        <a:lumOff val="60000"/>
                      </a:schemeClr>
                    </a:solidFill>
                  </a:tcPr>
                </a:tc>
                <a:extLst>
                  <a:ext uri="{0D108BD9-81ED-4DB2-BD59-A6C34878D82A}">
                    <a16:rowId xmlns:a16="http://schemas.microsoft.com/office/drawing/2014/main" val="609689618"/>
                  </a:ext>
                </a:extLst>
              </a:tr>
            </a:tbl>
          </a:graphicData>
        </a:graphic>
      </p:graphicFrame>
    </p:spTree>
    <p:extLst>
      <p:ext uri="{BB962C8B-B14F-4D97-AF65-F5344CB8AC3E}">
        <p14:creationId xmlns:p14="http://schemas.microsoft.com/office/powerpoint/2010/main" val="3085412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pic>
        <p:nvPicPr>
          <p:cNvPr id="3" name="Picture 2">
            <a:extLst>
              <a:ext uri="{FF2B5EF4-FFF2-40B4-BE49-F238E27FC236}">
                <a16:creationId xmlns:a16="http://schemas.microsoft.com/office/drawing/2014/main" id="{7DC9BD97-7468-18E8-0431-A4B6328B8A5A}"/>
              </a:ext>
            </a:extLst>
          </p:cNvPr>
          <p:cNvPicPr>
            <a:picLocks noChangeAspect="1"/>
          </p:cNvPicPr>
          <p:nvPr/>
        </p:nvPicPr>
        <p:blipFill>
          <a:blip r:embed="rId2"/>
          <a:stretch>
            <a:fillRect/>
          </a:stretch>
        </p:blipFill>
        <p:spPr>
          <a:xfrm>
            <a:off x="4754628" y="2957049"/>
            <a:ext cx="3760107" cy="1807743"/>
          </a:xfrm>
          <a:prstGeom prst="rect">
            <a:avLst/>
          </a:prstGeom>
        </p:spPr>
      </p:pic>
      <p:sp>
        <p:nvSpPr>
          <p:cNvPr id="5" name="TextBox 4">
            <a:extLst>
              <a:ext uri="{FF2B5EF4-FFF2-40B4-BE49-F238E27FC236}">
                <a16:creationId xmlns:a16="http://schemas.microsoft.com/office/drawing/2014/main" id="{18A882A0-C812-F450-610C-7753D2F2BE96}"/>
              </a:ext>
            </a:extLst>
          </p:cNvPr>
          <p:cNvSpPr txBox="1"/>
          <p:nvPr/>
        </p:nvSpPr>
        <p:spPr>
          <a:xfrm>
            <a:off x="295094" y="946166"/>
            <a:ext cx="7904883" cy="338554"/>
          </a:xfrm>
          <a:prstGeom prst="rect">
            <a:avLst/>
          </a:prstGeom>
          <a:noFill/>
        </p:spPr>
        <p:txBody>
          <a:bodyPr wrap="square" rtlCol="0">
            <a:spAutoFit/>
          </a:bodyPr>
          <a:lstStyle/>
          <a:p>
            <a:r>
              <a:rPr lang="en-US" sz="1600"/>
              <a:t>Now let’s look at the UNION command.   For example,</a:t>
            </a:r>
          </a:p>
        </p:txBody>
      </p:sp>
      <p:pic>
        <p:nvPicPr>
          <p:cNvPr id="6" name="Picture 5">
            <a:extLst>
              <a:ext uri="{FF2B5EF4-FFF2-40B4-BE49-F238E27FC236}">
                <a16:creationId xmlns:a16="http://schemas.microsoft.com/office/drawing/2014/main" id="{B849FB03-8F92-A786-B12C-2D32BFD3EF58}"/>
              </a:ext>
            </a:extLst>
          </p:cNvPr>
          <p:cNvPicPr>
            <a:picLocks noChangeAspect="1"/>
          </p:cNvPicPr>
          <p:nvPr/>
        </p:nvPicPr>
        <p:blipFill>
          <a:blip r:embed="rId3"/>
          <a:stretch>
            <a:fillRect/>
          </a:stretch>
        </p:blipFill>
        <p:spPr>
          <a:xfrm>
            <a:off x="413081" y="1409915"/>
            <a:ext cx="1574470" cy="1372614"/>
          </a:xfrm>
          <a:prstGeom prst="rect">
            <a:avLst/>
          </a:prstGeom>
        </p:spPr>
      </p:pic>
      <p:pic>
        <p:nvPicPr>
          <p:cNvPr id="9" name="Picture 8">
            <a:extLst>
              <a:ext uri="{FF2B5EF4-FFF2-40B4-BE49-F238E27FC236}">
                <a16:creationId xmlns:a16="http://schemas.microsoft.com/office/drawing/2014/main" id="{E4D04813-2554-9B70-BBD7-1747E259D58B}"/>
              </a:ext>
            </a:extLst>
          </p:cNvPr>
          <p:cNvPicPr>
            <a:picLocks noChangeAspect="1"/>
          </p:cNvPicPr>
          <p:nvPr/>
        </p:nvPicPr>
        <p:blipFill>
          <a:blip r:embed="rId4"/>
          <a:stretch>
            <a:fillRect/>
          </a:stretch>
        </p:blipFill>
        <p:spPr>
          <a:xfrm>
            <a:off x="2666161" y="1417058"/>
            <a:ext cx="1477750" cy="1372614"/>
          </a:xfrm>
          <a:prstGeom prst="rect">
            <a:avLst/>
          </a:prstGeom>
        </p:spPr>
      </p:pic>
      <p:pic>
        <p:nvPicPr>
          <p:cNvPr id="10" name="Picture 9">
            <a:extLst>
              <a:ext uri="{FF2B5EF4-FFF2-40B4-BE49-F238E27FC236}">
                <a16:creationId xmlns:a16="http://schemas.microsoft.com/office/drawing/2014/main" id="{3E658523-CAB8-B302-307E-1AEDD99A74FB}"/>
              </a:ext>
            </a:extLst>
          </p:cNvPr>
          <p:cNvPicPr>
            <a:picLocks noChangeAspect="1"/>
          </p:cNvPicPr>
          <p:nvPr/>
        </p:nvPicPr>
        <p:blipFill>
          <a:blip r:embed="rId5"/>
          <a:stretch>
            <a:fillRect/>
          </a:stretch>
        </p:blipFill>
        <p:spPr>
          <a:xfrm>
            <a:off x="1396306" y="3075298"/>
            <a:ext cx="1689434" cy="1571243"/>
          </a:xfrm>
          <a:prstGeom prst="rect">
            <a:avLst/>
          </a:prstGeom>
        </p:spPr>
      </p:pic>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63C99889-3F12-7ACC-19E7-2CD5FA7A6FB8}"/>
                  </a:ext>
                </a:extLst>
              </p14:cNvPr>
              <p14:cNvContentPartPr/>
              <p14:nvPr/>
            </p14:nvContentPartPr>
            <p14:xfrm>
              <a:off x="3510061" y="3884165"/>
              <a:ext cx="594360" cy="203040"/>
            </p14:xfrm>
          </p:contentPart>
        </mc:Choice>
        <mc:Fallback xmlns="">
          <p:pic>
            <p:nvPicPr>
              <p:cNvPr id="11" name="Ink 10">
                <a:extLst>
                  <a:ext uri="{FF2B5EF4-FFF2-40B4-BE49-F238E27FC236}">
                    <a16:creationId xmlns:a16="http://schemas.microsoft.com/office/drawing/2014/main" id="{63C99889-3F12-7ACC-19E7-2CD5FA7A6FB8}"/>
                  </a:ext>
                </a:extLst>
              </p:cNvPr>
              <p:cNvPicPr/>
              <p:nvPr/>
            </p:nvPicPr>
            <p:blipFill>
              <a:blip r:embed="rId7"/>
              <a:stretch>
                <a:fillRect/>
              </a:stretch>
            </p:blipFill>
            <p:spPr>
              <a:xfrm>
                <a:off x="3501061" y="3875165"/>
                <a:ext cx="612000" cy="220680"/>
              </a:xfrm>
              <a:prstGeom prst="rect">
                <a:avLst/>
              </a:prstGeom>
            </p:spPr>
          </p:pic>
        </mc:Fallback>
      </mc:AlternateContent>
      <p:pic>
        <p:nvPicPr>
          <p:cNvPr id="12" name="Picture 11">
            <a:extLst>
              <a:ext uri="{FF2B5EF4-FFF2-40B4-BE49-F238E27FC236}">
                <a16:creationId xmlns:a16="http://schemas.microsoft.com/office/drawing/2014/main" id="{76CB9A17-E5E4-8850-924D-AFDBB7207EC7}"/>
              </a:ext>
            </a:extLst>
          </p:cNvPr>
          <p:cNvPicPr>
            <a:picLocks noChangeAspect="1"/>
          </p:cNvPicPr>
          <p:nvPr/>
        </p:nvPicPr>
        <p:blipFill>
          <a:blip r:embed="rId8"/>
          <a:stretch>
            <a:fillRect/>
          </a:stretch>
        </p:blipFill>
        <p:spPr>
          <a:xfrm>
            <a:off x="1396306" y="5052689"/>
            <a:ext cx="1853081" cy="1571243"/>
          </a:xfrm>
          <a:prstGeom prst="rect">
            <a:avLst/>
          </a:prstGeom>
        </p:spPr>
      </p:pic>
      <mc:AlternateContent xmlns:mc="http://schemas.openxmlformats.org/markup-compatibility/2006" xmlns:p14="http://schemas.microsoft.com/office/powerpoint/2010/main">
        <mc:Choice Requires="p14">
          <p:contentPart p14:bwMode="auto" r:id="rId9">
            <p14:nvContentPartPr>
              <p14:cNvPr id="13" name="Ink 12">
                <a:extLst>
                  <a:ext uri="{FF2B5EF4-FFF2-40B4-BE49-F238E27FC236}">
                    <a16:creationId xmlns:a16="http://schemas.microsoft.com/office/drawing/2014/main" id="{C434C5E0-9399-7CA8-D884-4BA477CB5E8C}"/>
                  </a:ext>
                </a:extLst>
              </p14:cNvPr>
              <p14:cNvContentPartPr/>
              <p14:nvPr/>
            </p14:nvContentPartPr>
            <p14:xfrm>
              <a:off x="3613300" y="5838310"/>
              <a:ext cx="594360" cy="203040"/>
            </p14:xfrm>
          </p:contentPart>
        </mc:Choice>
        <mc:Fallback xmlns="">
          <p:pic>
            <p:nvPicPr>
              <p:cNvPr id="13" name="Ink 12">
                <a:extLst>
                  <a:ext uri="{FF2B5EF4-FFF2-40B4-BE49-F238E27FC236}">
                    <a16:creationId xmlns:a16="http://schemas.microsoft.com/office/drawing/2014/main" id="{C434C5E0-9399-7CA8-D884-4BA477CB5E8C}"/>
                  </a:ext>
                </a:extLst>
              </p:cNvPr>
              <p:cNvPicPr/>
              <p:nvPr/>
            </p:nvPicPr>
            <p:blipFill>
              <a:blip r:embed="rId7"/>
              <a:stretch>
                <a:fillRect/>
              </a:stretch>
            </p:blipFill>
            <p:spPr>
              <a:xfrm>
                <a:off x="3604300" y="5829310"/>
                <a:ext cx="612000" cy="220680"/>
              </a:xfrm>
              <a:prstGeom prst="rect">
                <a:avLst/>
              </a:prstGeom>
            </p:spPr>
          </p:pic>
        </mc:Fallback>
      </mc:AlternateContent>
      <p:pic>
        <p:nvPicPr>
          <p:cNvPr id="14" name="Picture 13">
            <a:extLst>
              <a:ext uri="{FF2B5EF4-FFF2-40B4-BE49-F238E27FC236}">
                <a16:creationId xmlns:a16="http://schemas.microsoft.com/office/drawing/2014/main" id="{54E4E30A-979A-FCF9-8BC9-2912CF1A4C8B}"/>
              </a:ext>
            </a:extLst>
          </p:cNvPr>
          <p:cNvPicPr>
            <a:picLocks noChangeAspect="1"/>
          </p:cNvPicPr>
          <p:nvPr/>
        </p:nvPicPr>
        <p:blipFill>
          <a:blip r:embed="rId10"/>
          <a:stretch>
            <a:fillRect/>
          </a:stretch>
        </p:blipFill>
        <p:spPr>
          <a:xfrm>
            <a:off x="4772739" y="4943933"/>
            <a:ext cx="3722332" cy="1804119"/>
          </a:xfrm>
          <a:prstGeom prst="rect">
            <a:avLst/>
          </a:prstGeom>
        </p:spPr>
      </p:pic>
    </p:spTree>
    <p:extLst>
      <p:ext uri="{BB962C8B-B14F-4D97-AF65-F5344CB8AC3E}">
        <p14:creationId xmlns:p14="http://schemas.microsoft.com/office/powerpoint/2010/main" val="107569514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14716" y="9660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12" name="TextBox 11">
            <a:extLst>
              <a:ext uri="{FF2B5EF4-FFF2-40B4-BE49-F238E27FC236}">
                <a16:creationId xmlns:a16="http://schemas.microsoft.com/office/drawing/2014/main" id="{7DDF2702-900A-4868-D4DC-A06C90721332}"/>
              </a:ext>
            </a:extLst>
          </p:cNvPr>
          <p:cNvSpPr txBox="1"/>
          <p:nvPr/>
        </p:nvSpPr>
        <p:spPr>
          <a:xfrm>
            <a:off x="1267484" y="3571501"/>
            <a:ext cx="7571716" cy="3139321"/>
          </a:xfrm>
          <a:prstGeom prst="rect">
            <a:avLst/>
          </a:prstGeom>
          <a:noFill/>
        </p:spPr>
        <p:txBody>
          <a:bodyPr wrap="square">
            <a:spAutoFit/>
          </a:bodyPr>
          <a:lstStyle/>
          <a:p>
            <a:r>
              <a:rPr lang="en-US"/>
              <a:t>SELECT </a:t>
            </a:r>
            <a:r>
              <a:rPr lang="en-US">
                <a:solidFill>
                  <a:srgbClr val="0000FF"/>
                </a:solidFill>
              </a:rPr>
              <a:t>tableA.Name</a:t>
            </a:r>
            <a:r>
              <a:rPr lang="en-US"/>
              <a:t>, tableA.Test1, tableA.Test2, tableB.Test3, tableB.Test4 </a:t>
            </a:r>
          </a:p>
          <a:p>
            <a:r>
              <a:rPr lang="en-US"/>
              <a:t>FROM tableA</a:t>
            </a:r>
          </a:p>
          <a:p>
            <a:r>
              <a:rPr lang="en-US"/>
              <a:t>LEFT JOIN tableB </a:t>
            </a:r>
          </a:p>
          <a:p>
            <a:r>
              <a:rPr lang="en-US"/>
              <a:t>ON tableA.Name = tableB.Name</a:t>
            </a:r>
          </a:p>
          <a:p>
            <a:endParaRPr lang="en-US"/>
          </a:p>
          <a:p>
            <a:r>
              <a:rPr lang="en-US"/>
              <a:t>UNION</a:t>
            </a:r>
          </a:p>
          <a:p>
            <a:endParaRPr lang="en-US"/>
          </a:p>
          <a:p>
            <a:r>
              <a:rPr lang="en-US"/>
              <a:t>SELECT </a:t>
            </a:r>
            <a:r>
              <a:rPr lang="en-US">
                <a:solidFill>
                  <a:srgbClr val="0000FF"/>
                </a:solidFill>
              </a:rPr>
              <a:t>tableB.Name</a:t>
            </a:r>
            <a:r>
              <a:rPr lang="en-US"/>
              <a:t>, tableA.Test1, tableA.Test2, tableB.Test3, tableB.Test4 </a:t>
            </a:r>
          </a:p>
          <a:p>
            <a:r>
              <a:rPr lang="en-US"/>
              <a:t>FROM tableA </a:t>
            </a:r>
          </a:p>
          <a:p>
            <a:r>
              <a:rPr lang="en-US"/>
              <a:t>RIGHT JOIN tableB </a:t>
            </a:r>
          </a:p>
          <a:p>
            <a:r>
              <a:rPr lang="en-US"/>
              <a:t>ON tableA. Name = tableB.Name;</a:t>
            </a:r>
          </a:p>
        </p:txBody>
      </p:sp>
      <p:graphicFrame>
        <p:nvGraphicFramePr>
          <p:cNvPr id="19" name="Table 18">
            <a:extLst>
              <a:ext uri="{FF2B5EF4-FFF2-40B4-BE49-F238E27FC236}">
                <a16:creationId xmlns:a16="http://schemas.microsoft.com/office/drawing/2014/main" id="{41E8C1B0-19B5-EC45-92C6-A2D2AAB28FE3}"/>
              </a:ext>
            </a:extLst>
          </p:cNvPr>
          <p:cNvGraphicFramePr>
            <a:graphicFrameLocks noGrp="1"/>
          </p:cNvGraphicFramePr>
          <p:nvPr/>
        </p:nvGraphicFramePr>
        <p:xfrm>
          <a:off x="266198" y="994351"/>
          <a:ext cx="2220023" cy="2011680"/>
        </p:xfrm>
        <a:graphic>
          <a:graphicData uri="http://schemas.openxmlformats.org/drawingml/2006/table">
            <a:tbl>
              <a:tblPr firstRow="1" bandRow="1">
                <a:tableStyleId>{5C22544A-7EE6-4342-B048-85BDC9FD1C3A}</a:tableStyleId>
              </a:tblPr>
              <a:tblGrid>
                <a:gridCol w="902451">
                  <a:extLst>
                    <a:ext uri="{9D8B030D-6E8A-4147-A177-3AD203B41FA5}">
                      <a16:colId xmlns:a16="http://schemas.microsoft.com/office/drawing/2014/main" val="11058882"/>
                    </a:ext>
                  </a:extLst>
                </a:gridCol>
                <a:gridCol w="652917">
                  <a:extLst>
                    <a:ext uri="{9D8B030D-6E8A-4147-A177-3AD203B41FA5}">
                      <a16:colId xmlns:a16="http://schemas.microsoft.com/office/drawing/2014/main" val="768171850"/>
                    </a:ext>
                  </a:extLst>
                </a:gridCol>
                <a:gridCol w="664655">
                  <a:extLst>
                    <a:ext uri="{9D8B030D-6E8A-4147-A177-3AD203B41FA5}">
                      <a16:colId xmlns:a16="http://schemas.microsoft.com/office/drawing/2014/main" val="3366912073"/>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extLst>
                  <a:ext uri="{0D108BD9-81ED-4DB2-BD59-A6C34878D82A}">
                    <a16:rowId xmlns:a16="http://schemas.microsoft.com/office/drawing/2014/main" val="3914590196"/>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extLst>
                  <a:ext uri="{0D108BD9-81ED-4DB2-BD59-A6C34878D82A}">
                    <a16:rowId xmlns:a16="http://schemas.microsoft.com/office/drawing/2014/main" val="68426737"/>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graphicFrame>
        <p:nvGraphicFramePr>
          <p:cNvPr id="21" name="Table 20">
            <a:extLst>
              <a:ext uri="{FF2B5EF4-FFF2-40B4-BE49-F238E27FC236}">
                <a16:creationId xmlns:a16="http://schemas.microsoft.com/office/drawing/2014/main" id="{286376C9-58C7-484B-3FB2-D4C791305E57}"/>
              </a:ext>
            </a:extLst>
          </p:cNvPr>
          <p:cNvGraphicFramePr>
            <a:graphicFrameLocks noGrp="1"/>
          </p:cNvGraphicFramePr>
          <p:nvPr/>
        </p:nvGraphicFramePr>
        <p:xfrm>
          <a:off x="3646414" y="994351"/>
          <a:ext cx="2227400" cy="2011680"/>
        </p:xfrm>
        <a:graphic>
          <a:graphicData uri="http://schemas.openxmlformats.org/drawingml/2006/table">
            <a:tbl>
              <a:tblPr firstRow="1" bandRow="1">
                <a:tableStyleId>{5C22544A-7EE6-4342-B048-85BDC9FD1C3A}</a:tableStyleId>
              </a:tblPr>
              <a:tblGrid>
                <a:gridCol w="909828">
                  <a:extLst>
                    <a:ext uri="{9D8B030D-6E8A-4147-A177-3AD203B41FA5}">
                      <a16:colId xmlns:a16="http://schemas.microsoft.com/office/drawing/2014/main" val="2756776570"/>
                    </a:ext>
                  </a:extLst>
                </a:gridCol>
                <a:gridCol w="652917">
                  <a:extLst>
                    <a:ext uri="{9D8B030D-6E8A-4147-A177-3AD203B41FA5}">
                      <a16:colId xmlns:a16="http://schemas.microsoft.com/office/drawing/2014/main" val="1348182887"/>
                    </a:ext>
                  </a:extLst>
                </a:gridCol>
                <a:gridCol w="664655">
                  <a:extLst>
                    <a:ext uri="{9D8B030D-6E8A-4147-A177-3AD203B41FA5}">
                      <a16:colId xmlns:a16="http://schemas.microsoft.com/office/drawing/2014/main" val="1297816673"/>
                    </a:ext>
                  </a:extLst>
                </a:gridCol>
              </a:tblGrid>
              <a:tr h="335280">
                <a:tc>
                  <a:txBody>
                    <a:bodyPr/>
                    <a:lstStyle/>
                    <a:p>
                      <a:r>
                        <a:rPr lang="en-US" sz="1600"/>
                        <a:t>Name</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1495715885"/>
                  </a:ext>
                </a:extLst>
              </a:tr>
              <a:tr h="335280">
                <a:tc>
                  <a:txBody>
                    <a:bodyPr/>
                    <a:lstStyle/>
                    <a:p>
                      <a:r>
                        <a:rPr lang="en-US" sz="1600"/>
                        <a:t>Andrew</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72249829"/>
                  </a:ext>
                </a:extLst>
              </a:tr>
              <a:tr h="335280">
                <a:tc>
                  <a:txBody>
                    <a:bodyPr/>
                    <a:lstStyle/>
                    <a:p>
                      <a:r>
                        <a:rPr lang="en-US" sz="1600"/>
                        <a:t>John</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1218771519"/>
                  </a:ext>
                </a:extLst>
              </a:tr>
              <a:tr h="335280">
                <a:tc>
                  <a:txBody>
                    <a:bodyPr/>
                    <a:lstStyle/>
                    <a:p>
                      <a:r>
                        <a:rPr lang="en-US" sz="1600"/>
                        <a:t>Laurie</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1584626667"/>
                  </a:ext>
                </a:extLst>
              </a:tr>
              <a:tr h="335280">
                <a:tc>
                  <a:txBody>
                    <a:bodyPr/>
                    <a:lstStyle/>
                    <a:p>
                      <a:r>
                        <a:rPr lang="en-US" sz="1600"/>
                        <a:t>Robbie</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2750048888"/>
                  </a:ext>
                </a:extLst>
              </a:tr>
              <a:tr h="335280">
                <a:tc>
                  <a:txBody>
                    <a:bodyPr/>
                    <a:lstStyle/>
                    <a:p>
                      <a:r>
                        <a:rPr lang="en-US" sz="1600"/>
                        <a:t>Caroline</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2286077156"/>
                  </a:ext>
                </a:extLst>
              </a:tr>
            </a:tbl>
          </a:graphicData>
        </a:graphic>
      </p:graphicFrame>
      <p:cxnSp>
        <p:nvCxnSpPr>
          <p:cNvPr id="22" name="Straight Connector 21">
            <a:extLst>
              <a:ext uri="{FF2B5EF4-FFF2-40B4-BE49-F238E27FC236}">
                <a16:creationId xmlns:a16="http://schemas.microsoft.com/office/drawing/2014/main" id="{81F78C36-8287-943C-8348-87B3E85A4A93}"/>
              </a:ext>
            </a:extLst>
          </p:cNvPr>
          <p:cNvCxnSpPr/>
          <p:nvPr/>
        </p:nvCxnSpPr>
        <p:spPr>
          <a:xfrm>
            <a:off x="2595714" y="1504154"/>
            <a:ext cx="8750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2B6BCF6-2CB6-BBCA-B68E-4EBB5E9FA302}"/>
              </a:ext>
            </a:extLst>
          </p:cNvPr>
          <p:cNvCxnSpPr>
            <a:cxnSpLocks/>
          </p:cNvCxnSpPr>
          <p:nvPr/>
        </p:nvCxnSpPr>
        <p:spPr>
          <a:xfrm>
            <a:off x="2595714" y="2497212"/>
            <a:ext cx="8750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70778E0-6738-F329-3F98-7A5F435BE9E7}"/>
              </a:ext>
            </a:extLst>
          </p:cNvPr>
          <p:cNvCxnSpPr>
            <a:cxnSpLocks/>
          </p:cNvCxnSpPr>
          <p:nvPr/>
        </p:nvCxnSpPr>
        <p:spPr>
          <a:xfrm>
            <a:off x="2605462" y="2856089"/>
            <a:ext cx="8750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78BCC49-44D6-6926-00D9-38E83133DE4C}"/>
              </a:ext>
            </a:extLst>
          </p:cNvPr>
          <p:cNvCxnSpPr>
            <a:cxnSpLocks/>
          </p:cNvCxnSpPr>
          <p:nvPr/>
        </p:nvCxnSpPr>
        <p:spPr>
          <a:xfrm>
            <a:off x="3215062" y="1823702"/>
            <a:ext cx="2557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B023D01-B7B0-8726-D99D-A035B18069A9}"/>
              </a:ext>
            </a:extLst>
          </p:cNvPr>
          <p:cNvCxnSpPr>
            <a:cxnSpLocks/>
          </p:cNvCxnSpPr>
          <p:nvPr/>
        </p:nvCxnSpPr>
        <p:spPr>
          <a:xfrm>
            <a:off x="3224810" y="2162916"/>
            <a:ext cx="2557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5E089BC-CEB3-1A68-62BF-1A0D0416A993}"/>
              </a:ext>
            </a:extLst>
          </p:cNvPr>
          <p:cNvCxnSpPr>
            <a:cxnSpLocks/>
          </p:cNvCxnSpPr>
          <p:nvPr/>
        </p:nvCxnSpPr>
        <p:spPr>
          <a:xfrm>
            <a:off x="2585966" y="1825667"/>
            <a:ext cx="2557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088B8DC-B7BE-0A86-A3E4-90C19AE1D2EE}"/>
              </a:ext>
            </a:extLst>
          </p:cNvPr>
          <p:cNvCxnSpPr>
            <a:cxnSpLocks/>
          </p:cNvCxnSpPr>
          <p:nvPr/>
        </p:nvCxnSpPr>
        <p:spPr>
          <a:xfrm>
            <a:off x="2595714" y="2164881"/>
            <a:ext cx="255723" cy="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29" name="Ink 28">
                <a:extLst>
                  <a:ext uri="{FF2B5EF4-FFF2-40B4-BE49-F238E27FC236}">
                    <a16:creationId xmlns:a16="http://schemas.microsoft.com/office/drawing/2014/main" id="{16E4A8F9-A372-4940-C013-C29C88FBAEC1}"/>
                  </a:ext>
                </a:extLst>
              </p14:cNvPr>
              <p14:cNvContentPartPr/>
              <p14:nvPr/>
            </p14:nvContentPartPr>
            <p14:xfrm>
              <a:off x="2123574" y="3185280"/>
              <a:ext cx="1626120" cy="243720"/>
            </p14:xfrm>
          </p:contentPart>
        </mc:Choice>
        <mc:Fallback xmlns="">
          <p:pic>
            <p:nvPicPr>
              <p:cNvPr id="29" name="Ink 28">
                <a:extLst>
                  <a:ext uri="{FF2B5EF4-FFF2-40B4-BE49-F238E27FC236}">
                    <a16:creationId xmlns:a16="http://schemas.microsoft.com/office/drawing/2014/main" id="{16E4A8F9-A372-4940-C013-C29C88FBAEC1}"/>
                  </a:ext>
                </a:extLst>
              </p:cNvPr>
              <p:cNvPicPr/>
              <p:nvPr/>
            </p:nvPicPr>
            <p:blipFill>
              <a:blip r:embed="rId4"/>
              <a:stretch>
                <a:fillRect/>
              </a:stretch>
            </p:blipFill>
            <p:spPr>
              <a:xfrm>
                <a:off x="2114934" y="3176280"/>
                <a:ext cx="1643760" cy="261360"/>
              </a:xfrm>
              <a:prstGeom prst="rect">
                <a:avLst/>
              </a:prstGeom>
            </p:spPr>
          </p:pic>
        </mc:Fallback>
      </mc:AlternateContent>
      <p:sp>
        <p:nvSpPr>
          <p:cNvPr id="30" name="TextBox 29">
            <a:extLst>
              <a:ext uri="{FF2B5EF4-FFF2-40B4-BE49-F238E27FC236}">
                <a16:creationId xmlns:a16="http://schemas.microsoft.com/office/drawing/2014/main" id="{7F111D45-D520-C412-0CA5-CEE88C8A3A0B}"/>
              </a:ext>
            </a:extLst>
          </p:cNvPr>
          <p:cNvSpPr txBox="1"/>
          <p:nvPr/>
        </p:nvSpPr>
        <p:spPr>
          <a:xfrm>
            <a:off x="7701621" y="1785921"/>
            <a:ext cx="3277885" cy="369332"/>
          </a:xfrm>
          <a:prstGeom prst="rect">
            <a:avLst/>
          </a:prstGeom>
          <a:noFill/>
        </p:spPr>
        <p:txBody>
          <a:bodyPr wrap="square" rtlCol="0">
            <a:spAutoFit/>
          </a:bodyPr>
          <a:lstStyle/>
          <a:p>
            <a:r>
              <a:rPr lang="en-US"/>
              <a:t>see next page for result</a:t>
            </a:r>
          </a:p>
        </p:txBody>
      </p:sp>
      <mc:AlternateContent xmlns:mc="http://schemas.openxmlformats.org/markup-compatibility/2006" xmlns:p14="http://schemas.microsoft.com/office/powerpoint/2010/main">
        <mc:Choice Requires="p14">
          <p:contentPart p14:bwMode="auto" r:id="rId5">
            <p14:nvContentPartPr>
              <p14:cNvPr id="31" name="Ink 30">
                <a:extLst>
                  <a:ext uri="{FF2B5EF4-FFF2-40B4-BE49-F238E27FC236}">
                    <a16:creationId xmlns:a16="http://schemas.microsoft.com/office/drawing/2014/main" id="{0898178D-5014-B4C8-FDC2-694618B9586D}"/>
                  </a:ext>
                </a:extLst>
              </p14:cNvPr>
              <p14:cNvContentPartPr/>
              <p14:nvPr/>
            </p14:nvContentPartPr>
            <p14:xfrm>
              <a:off x="6542992" y="1858447"/>
              <a:ext cx="754920" cy="224280"/>
            </p14:xfrm>
          </p:contentPart>
        </mc:Choice>
        <mc:Fallback xmlns="">
          <p:pic>
            <p:nvPicPr>
              <p:cNvPr id="31" name="Ink 30">
                <a:extLst>
                  <a:ext uri="{FF2B5EF4-FFF2-40B4-BE49-F238E27FC236}">
                    <a16:creationId xmlns:a16="http://schemas.microsoft.com/office/drawing/2014/main" id="{0898178D-5014-B4C8-FDC2-694618B9586D}"/>
                  </a:ext>
                </a:extLst>
              </p:cNvPr>
              <p:cNvPicPr/>
              <p:nvPr/>
            </p:nvPicPr>
            <p:blipFill>
              <a:blip r:embed="rId6"/>
              <a:stretch>
                <a:fillRect/>
              </a:stretch>
            </p:blipFill>
            <p:spPr>
              <a:xfrm>
                <a:off x="6533988" y="1849447"/>
                <a:ext cx="772568" cy="241920"/>
              </a:xfrm>
              <a:prstGeom prst="rect">
                <a:avLst/>
              </a:prstGeom>
            </p:spPr>
          </p:pic>
        </mc:Fallback>
      </mc:AlternateContent>
      <p:sp>
        <p:nvSpPr>
          <p:cNvPr id="2" name="TextBox 1">
            <a:extLst>
              <a:ext uri="{FF2B5EF4-FFF2-40B4-BE49-F238E27FC236}">
                <a16:creationId xmlns:a16="http://schemas.microsoft.com/office/drawing/2014/main" id="{25EA2496-B48A-3F68-7D2C-121F9E0222C5}"/>
              </a:ext>
            </a:extLst>
          </p:cNvPr>
          <p:cNvSpPr txBox="1"/>
          <p:nvPr/>
        </p:nvSpPr>
        <p:spPr>
          <a:xfrm>
            <a:off x="8839200" y="3645711"/>
            <a:ext cx="3106993" cy="2800767"/>
          </a:xfrm>
          <a:prstGeom prst="rect">
            <a:avLst/>
          </a:prstGeom>
          <a:solidFill>
            <a:srgbClr val="9999FF"/>
          </a:solidFill>
        </p:spPr>
        <p:txBody>
          <a:bodyPr wrap="square" rtlCol="0">
            <a:spAutoFit/>
          </a:bodyPr>
          <a:lstStyle/>
          <a:p>
            <a:r>
              <a:rPr lang="en-US" sz="1600"/>
              <a:t>this is how we can do a merge, effectively.  We select tableA.Name from when LEFT JOINing, and tableB.Name when RIGHT JOINing, as only these colums will have no NULL’s in them.  And we have to be careful to line up the rest of the columns </a:t>
            </a:r>
            <a:r>
              <a:rPr lang="en-US" sz="1600" i="1"/>
              <a:t>just so </a:t>
            </a:r>
            <a:r>
              <a:rPr lang="en-US" sz="1600"/>
              <a:t>to make the LEFT  JOIN guy match with the RIGHT  JOIN as per how the UNION command works.</a:t>
            </a:r>
          </a:p>
        </p:txBody>
      </p:sp>
    </p:spTree>
    <p:extLst>
      <p:ext uri="{BB962C8B-B14F-4D97-AF65-F5344CB8AC3E}">
        <p14:creationId xmlns:p14="http://schemas.microsoft.com/office/powerpoint/2010/main" val="327483983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14716" y="96608"/>
            <a:ext cx="3277885" cy="584775"/>
          </a:xfrm>
          <a:prstGeom prst="rect">
            <a:avLst/>
          </a:prstGeom>
          <a:noFill/>
        </p:spPr>
        <p:txBody>
          <a:bodyPr wrap="none" rtlCol="0">
            <a:spAutoFit/>
          </a:bodyPr>
          <a:lstStyle/>
          <a:p>
            <a:pPr algn="ctr"/>
            <a:r>
              <a:rPr lang="en-US" sz="3200" b="1" u="sng"/>
              <a:t>SQL Joining Tables</a:t>
            </a:r>
            <a:endParaRPr lang="en-US" sz="1600" b="1" u="sng"/>
          </a:p>
        </p:txBody>
      </p:sp>
      <p:graphicFrame>
        <p:nvGraphicFramePr>
          <p:cNvPr id="10" name="Table 9">
            <a:extLst>
              <a:ext uri="{FF2B5EF4-FFF2-40B4-BE49-F238E27FC236}">
                <a16:creationId xmlns:a16="http://schemas.microsoft.com/office/drawing/2014/main" id="{B5D0BB5C-0E86-8A34-484A-BD0313CEAB5A}"/>
              </a:ext>
            </a:extLst>
          </p:cNvPr>
          <p:cNvGraphicFramePr>
            <a:graphicFrameLocks noGrp="1"/>
          </p:cNvGraphicFramePr>
          <p:nvPr/>
        </p:nvGraphicFramePr>
        <p:xfrm>
          <a:off x="574530" y="1417320"/>
          <a:ext cx="3568448" cy="2011680"/>
        </p:xfrm>
        <a:graphic>
          <a:graphicData uri="http://schemas.openxmlformats.org/drawingml/2006/table">
            <a:tbl>
              <a:tblPr firstRow="1" bandRow="1">
                <a:tableStyleId>{5C22544A-7EE6-4342-B048-85BDC9FD1C3A}</a:tableStyleId>
              </a:tblPr>
              <a:tblGrid>
                <a:gridCol w="919460">
                  <a:extLst>
                    <a:ext uri="{9D8B030D-6E8A-4147-A177-3AD203B41FA5}">
                      <a16:colId xmlns:a16="http://schemas.microsoft.com/office/drawing/2014/main" val="11058882"/>
                    </a:ext>
                  </a:extLst>
                </a:gridCol>
                <a:gridCol w="671691">
                  <a:extLst>
                    <a:ext uri="{9D8B030D-6E8A-4147-A177-3AD203B41FA5}">
                      <a16:colId xmlns:a16="http://schemas.microsoft.com/office/drawing/2014/main" val="768171850"/>
                    </a:ext>
                  </a:extLst>
                </a:gridCol>
                <a:gridCol w="671691">
                  <a:extLst>
                    <a:ext uri="{9D8B030D-6E8A-4147-A177-3AD203B41FA5}">
                      <a16:colId xmlns:a16="http://schemas.microsoft.com/office/drawing/2014/main" val="3366912073"/>
                    </a:ext>
                  </a:extLst>
                </a:gridCol>
                <a:gridCol w="652803">
                  <a:extLst>
                    <a:ext uri="{9D8B030D-6E8A-4147-A177-3AD203B41FA5}">
                      <a16:colId xmlns:a16="http://schemas.microsoft.com/office/drawing/2014/main" val="2498289397"/>
                    </a:ext>
                  </a:extLst>
                </a:gridCol>
                <a:gridCol w="652803">
                  <a:extLst>
                    <a:ext uri="{9D8B030D-6E8A-4147-A177-3AD203B41FA5}">
                      <a16:colId xmlns:a16="http://schemas.microsoft.com/office/drawing/2014/main" val="4155208492"/>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tc>
                  <a:txBody>
                    <a:bodyPr/>
                    <a:lstStyle/>
                    <a:p>
                      <a:r>
                        <a:rPr lang="en-US" sz="1600"/>
                        <a:t>Null</a:t>
                      </a:r>
                    </a:p>
                  </a:txBody>
                  <a:tcPr/>
                </a:tc>
                <a:tc>
                  <a:txBody>
                    <a:bodyPr/>
                    <a:lstStyle/>
                    <a:p>
                      <a:r>
                        <a:rPr lang="en-US" sz="1600"/>
                        <a:t>Null</a:t>
                      </a:r>
                    </a:p>
                  </a:txBody>
                  <a:tcPr/>
                </a:tc>
                <a:extLst>
                  <a:ext uri="{0D108BD9-81ED-4DB2-BD59-A6C34878D82A}">
                    <a16:rowId xmlns:a16="http://schemas.microsoft.com/office/drawing/2014/main" val="2910268051"/>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tc>
                  <a:txBody>
                    <a:bodyPr/>
                    <a:lstStyle/>
                    <a:p>
                      <a:r>
                        <a:rPr lang="en-US" sz="1600"/>
                        <a:t>Null</a:t>
                      </a:r>
                    </a:p>
                  </a:txBody>
                  <a:tcPr/>
                </a:tc>
                <a:tc>
                  <a:txBody>
                    <a:bodyPr/>
                    <a:lstStyle/>
                    <a:p>
                      <a:r>
                        <a:rPr lang="en-US" sz="1600"/>
                        <a:t>Null</a:t>
                      </a:r>
                    </a:p>
                  </a:txBody>
                  <a:tcPr/>
                </a:tc>
                <a:extLst>
                  <a:ext uri="{0D108BD9-81ED-4DB2-BD59-A6C34878D82A}">
                    <a16:rowId xmlns:a16="http://schemas.microsoft.com/office/drawing/2014/main" val="717271835"/>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p:graphicFrame>
        <p:nvGraphicFramePr>
          <p:cNvPr id="13" name="Table 12">
            <a:extLst>
              <a:ext uri="{FF2B5EF4-FFF2-40B4-BE49-F238E27FC236}">
                <a16:creationId xmlns:a16="http://schemas.microsoft.com/office/drawing/2014/main" id="{F8ECFF76-1D69-1F4B-550C-B63B7F612427}"/>
              </a:ext>
            </a:extLst>
          </p:cNvPr>
          <p:cNvGraphicFramePr>
            <a:graphicFrameLocks noGrp="1"/>
          </p:cNvGraphicFramePr>
          <p:nvPr/>
        </p:nvGraphicFramePr>
        <p:xfrm>
          <a:off x="574530" y="3429000"/>
          <a:ext cx="3568448" cy="2011680"/>
        </p:xfrm>
        <a:graphic>
          <a:graphicData uri="http://schemas.openxmlformats.org/drawingml/2006/table">
            <a:tbl>
              <a:tblPr firstRow="1" bandRow="1">
                <a:tableStyleId>{21E4AEA4-8DFA-4A89-87EB-49C32662AFE0}</a:tableStyleId>
              </a:tblPr>
              <a:tblGrid>
                <a:gridCol w="909828">
                  <a:extLst>
                    <a:ext uri="{9D8B030D-6E8A-4147-A177-3AD203B41FA5}">
                      <a16:colId xmlns:a16="http://schemas.microsoft.com/office/drawing/2014/main" val="2691425775"/>
                    </a:ext>
                  </a:extLst>
                </a:gridCol>
                <a:gridCol w="664655">
                  <a:extLst>
                    <a:ext uri="{9D8B030D-6E8A-4147-A177-3AD203B41FA5}">
                      <a16:colId xmlns:a16="http://schemas.microsoft.com/office/drawing/2014/main" val="768171850"/>
                    </a:ext>
                  </a:extLst>
                </a:gridCol>
                <a:gridCol w="664655">
                  <a:extLst>
                    <a:ext uri="{9D8B030D-6E8A-4147-A177-3AD203B41FA5}">
                      <a16:colId xmlns:a16="http://schemas.microsoft.com/office/drawing/2014/main" val="3366912073"/>
                    </a:ext>
                  </a:extLst>
                </a:gridCol>
                <a:gridCol w="664655">
                  <a:extLst>
                    <a:ext uri="{9D8B030D-6E8A-4147-A177-3AD203B41FA5}">
                      <a16:colId xmlns:a16="http://schemas.microsoft.com/office/drawing/2014/main" val="1740902461"/>
                    </a:ext>
                  </a:extLst>
                </a:gridCol>
                <a:gridCol w="664655">
                  <a:extLst>
                    <a:ext uri="{9D8B030D-6E8A-4147-A177-3AD203B41FA5}">
                      <a16:colId xmlns:a16="http://schemas.microsoft.com/office/drawing/2014/main" val="3461365716"/>
                    </a:ext>
                  </a:extLst>
                </a:gridCol>
              </a:tblGrid>
              <a:tr h="315125">
                <a:tc>
                  <a:txBody>
                    <a:bodyPr/>
                    <a:lstStyle/>
                    <a:p>
                      <a:r>
                        <a:rPr lang="en-US" sz="1600"/>
                        <a:t>Name</a:t>
                      </a:r>
                    </a:p>
                  </a:txBody>
                  <a:tcPr/>
                </a:tc>
                <a:tc>
                  <a:txBody>
                    <a:bodyPr/>
                    <a:lstStyle/>
                    <a:p>
                      <a:r>
                        <a:rPr lang="en-US" sz="1600"/>
                        <a:t>Test1</a:t>
                      </a:r>
                    </a:p>
                  </a:txBody>
                  <a:tcPr/>
                </a:tc>
                <a:tc>
                  <a:txBody>
                    <a:bodyPr/>
                    <a:lstStyle/>
                    <a:p>
                      <a:r>
                        <a:rPr lang="en-US" sz="1600"/>
                        <a:t>Test2</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749110386"/>
                  </a:ext>
                </a:extLst>
              </a:tr>
              <a:tr h="315125">
                <a:tc>
                  <a:txBody>
                    <a:bodyPr/>
                    <a:lstStyle/>
                    <a:p>
                      <a:r>
                        <a:rPr lang="en-US" sz="1600"/>
                        <a:t>Andrew</a:t>
                      </a:r>
                    </a:p>
                  </a:txBody>
                  <a:tcPr/>
                </a:tc>
                <a:tc>
                  <a:txBody>
                    <a:bodyPr/>
                    <a:lstStyle/>
                    <a:p>
                      <a:r>
                        <a:rPr lang="en-US" sz="1600"/>
                        <a:t>100</a:t>
                      </a:r>
                    </a:p>
                  </a:txBody>
                  <a:tcPr/>
                </a:tc>
                <a:tc>
                  <a:txBody>
                    <a:bodyPr/>
                    <a:lstStyle/>
                    <a:p>
                      <a:r>
                        <a:rPr lang="en-US" sz="1600"/>
                        <a:t>44</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4172388417"/>
                  </a:ext>
                </a:extLst>
              </a:tr>
              <a:tr h="315125">
                <a:tc>
                  <a:txBody>
                    <a:bodyPr/>
                    <a:lstStyle/>
                    <a:p>
                      <a:r>
                        <a:rPr lang="en-US" sz="1600"/>
                        <a:t>John</a:t>
                      </a:r>
                    </a:p>
                  </a:txBody>
                  <a:tcPr/>
                </a:tc>
                <a:tc>
                  <a:txBody>
                    <a:bodyPr/>
                    <a:lstStyle/>
                    <a:p>
                      <a:r>
                        <a:rPr lang="en-US" sz="1600"/>
                        <a:t>Null</a:t>
                      </a:r>
                    </a:p>
                  </a:txBody>
                  <a:tcPr/>
                </a:tc>
                <a:tc>
                  <a:txBody>
                    <a:bodyPr/>
                    <a:lstStyle/>
                    <a:p>
                      <a:r>
                        <a:rPr lang="en-US" sz="1600"/>
                        <a:t>Null</a:t>
                      </a:r>
                    </a:p>
                  </a:txBody>
                  <a:tcPr/>
                </a:tc>
                <a:tc>
                  <a:txBody>
                    <a:bodyPr/>
                    <a:lstStyle/>
                    <a:p>
                      <a:r>
                        <a:rPr lang="en-US" sz="1600"/>
                        <a:t>84</a:t>
                      </a:r>
                    </a:p>
                  </a:txBody>
                  <a:tcPr/>
                </a:tc>
                <a:tc>
                  <a:txBody>
                    <a:bodyPr/>
                    <a:lstStyle/>
                    <a:p>
                      <a:r>
                        <a:rPr lang="en-US" sz="1600"/>
                        <a:t>66</a:t>
                      </a:r>
                    </a:p>
                  </a:txBody>
                  <a:tcPr/>
                </a:tc>
                <a:extLst>
                  <a:ext uri="{0D108BD9-81ED-4DB2-BD59-A6C34878D82A}">
                    <a16:rowId xmlns:a16="http://schemas.microsoft.com/office/drawing/2014/main" val="239798507"/>
                  </a:ext>
                </a:extLst>
              </a:tr>
              <a:tr h="315125">
                <a:tc>
                  <a:txBody>
                    <a:bodyPr/>
                    <a:lstStyle/>
                    <a:p>
                      <a:r>
                        <a:rPr lang="en-US" sz="1600"/>
                        <a:t>Laurie</a:t>
                      </a:r>
                    </a:p>
                  </a:txBody>
                  <a:tcPr/>
                </a:tc>
                <a:tc>
                  <a:txBody>
                    <a:bodyPr/>
                    <a:lstStyle/>
                    <a:p>
                      <a:r>
                        <a:rPr lang="en-US" sz="1600"/>
                        <a:t>Null</a:t>
                      </a:r>
                    </a:p>
                  </a:txBody>
                  <a:tcPr/>
                </a:tc>
                <a:tc>
                  <a:txBody>
                    <a:bodyPr/>
                    <a:lstStyle/>
                    <a:p>
                      <a:r>
                        <a:rPr lang="en-US" sz="1600"/>
                        <a:t>Null</a:t>
                      </a:r>
                    </a:p>
                  </a:txBody>
                  <a:tcPr/>
                </a:tc>
                <a:tc>
                  <a:txBody>
                    <a:bodyPr/>
                    <a:lstStyle/>
                    <a:p>
                      <a:r>
                        <a:rPr lang="en-US" sz="1600"/>
                        <a:t>59</a:t>
                      </a:r>
                    </a:p>
                  </a:txBody>
                  <a:tcPr/>
                </a:tc>
                <a:tc>
                  <a:txBody>
                    <a:bodyPr/>
                    <a:lstStyle/>
                    <a:p>
                      <a:r>
                        <a:rPr lang="en-US" sz="1600"/>
                        <a:t>72</a:t>
                      </a:r>
                    </a:p>
                  </a:txBody>
                  <a:tcPr/>
                </a:tc>
                <a:extLst>
                  <a:ext uri="{0D108BD9-81ED-4DB2-BD59-A6C34878D82A}">
                    <a16:rowId xmlns:a16="http://schemas.microsoft.com/office/drawing/2014/main" val="657485548"/>
                  </a:ext>
                </a:extLst>
              </a:tr>
              <a:tr h="315125">
                <a:tc>
                  <a:txBody>
                    <a:bodyPr/>
                    <a:lstStyle/>
                    <a:p>
                      <a:r>
                        <a:rPr lang="en-US" sz="1600"/>
                        <a:t>Robbie</a:t>
                      </a:r>
                    </a:p>
                  </a:txBody>
                  <a:tcPr/>
                </a:tc>
                <a:tc>
                  <a:txBody>
                    <a:bodyPr/>
                    <a:lstStyle/>
                    <a:p>
                      <a:r>
                        <a:rPr lang="en-US" sz="1600"/>
                        <a:t>76</a:t>
                      </a:r>
                    </a:p>
                  </a:txBody>
                  <a:tcPr/>
                </a:tc>
                <a:tc>
                  <a:txBody>
                    <a:bodyPr/>
                    <a:lstStyle/>
                    <a:p>
                      <a:r>
                        <a:rPr lang="en-US" sz="1600"/>
                        <a:t>59</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15125">
                <a:tc>
                  <a:txBody>
                    <a:bodyPr/>
                    <a:lstStyle/>
                    <a:p>
                      <a:r>
                        <a:rPr lang="en-US" sz="1600"/>
                        <a:t>Caroline</a:t>
                      </a:r>
                    </a:p>
                  </a:txBody>
                  <a:tcPr/>
                </a:tc>
                <a:tc>
                  <a:txBody>
                    <a:bodyPr/>
                    <a:lstStyle/>
                    <a:p>
                      <a:r>
                        <a:rPr lang="en-US" sz="1600"/>
                        <a:t>88</a:t>
                      </a:r>
                    </a:p>
                  </a:txBody>
                  <a:tcPr/>
                </a:tc>
                <a:tc>
                  <a:txBody>
                    <a:bodyPr/>
                    <a:lstStyle/>
                    <a:p>
                      <a:r>
                        <a:rPr lang="en-US" sz="1600"/>
                        <a:t>77</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bl>
          </a:graphicData>
        </a:graphic>
      </p:graphicFrame>
      <mc:AlternateContent xmlns:mc="http://schemas.openxmlformats.org/markup-compatibility/2006" xmlns:p14="http://schemas.microsoft.com/office/powerpoint/2010/main">
        <mc:Choice Requires="p14">
          <p:contentPart p14:bwMode="auto" r:id="rId3">
            <p14:nvContentPartPr>
              <p14:cNvPr id="17" name="Ink 16">
                <a:extLst>
                  <a:ext uri="{FF2B5EF4-FFF2-40B4-BE49-F238E27FC236}">
                    <a16:creationId xmlns:a16="http://schemas.microsoft.com/office/drawing/2014/main" id="{CB97E894-75E1-BAB4-4D93-38882FBAEE69}"/>
                  </a:ext>
                </a:extLst>
              </p14:cNvPr>
              <p14:cNvContentPartPr/>
              <p14:nvPr/>
            </p14:nvContentPartPr>
            <p14:xfrm>
              <a:off x="4593074" y="3204720"/>
              <a:ext cx="754920" cy="224280"/>
            </p14:xfrm>
          </p:contentPart>
        </mc:Choice>
        <mc:Fallback xmlns="">
          <p:pic>
            <p:nvPicPr>
              <p:cNvPr id="17" name="Ink 16">
                <a:extLst>
                  <a:ext uri="{FF2B5EF4-FFF2-40B4-BE49-F238E27FC236}">
                    <a16:creationId xmlns:a16="http://schemas.microsoft.com/office/drawing/2014/main" id="{CB97E894-75E1-BAB4-4D93-38882FBAEE69}"/>
                  </a:ext>
                </a:extLst>
              </p:cNvPr>
              <p:cNvPicPr/>
              <p:nvPr/>
            </p:nvPicPr>
            <p:blipFill>
              <a:blip r:embed="rId4"/>
              <a:stretch>
                <a:fillRect/>
              </a:stretch>
            </p:blipFill>
            <p:spPr>
              <a:xfrm>
                <a:off x="4584070" y="3195720"/>
                <a:ext cx="772568" cy="241920"/>
              </a:xfrm>
              <a:prstGeom prst="rect">
                <a:avLst/>
              </a:prstGeom>
            </p:spPr>
          </p:pic>
        </mc:Fallback>
      </mc:AlternateContent>
      <p:graphicFrame>
        <p:nvGraphicFramePr>
          <p:cNvPr id="2" name="Table 1">
            <a:extLst>
              <a:ext uri="{FF2B5EF4-FFF2-40B4-BE49-F238E27FC236}">
                <a16:creationId xmlns:a16="http://schemas.microsoft.com/office/drawing/2014/main" id="{99E3D59D-9D35-1398-C51B-3C6ACFFAE4BC}"/>
              </a:ext>
            </a:extLst>
          </p:cNvPr>
          <p:cNvGraphicFramePr>
            <a:graphicFrameLocks noGrp="1"/>
          </p:cNvGraphicFramePr>
          <p:nvPr/>
        </p:nvGraphicFramePr>
        <p:xfrm>
          <a:off x="5753658" y="1731952"/>
          <a:ext cx="3568448" cy="2682240"/>
        </p:xfrm>
        <a:graphic>
          <a:graphicData uri="http://schemas.openxmlformats.org/drawingml/2006/table">
            <a:tbl>
              <a:tblPr firstRow="1" bandRow="1">
                <a:tableStyleId>{5C22544A-7EE6-4342-B048-85BDC9FD1C3A}</a:tableStyleId>
              </a:tblPr>
              <a:tblGrid>
                <a:gridCol w="919460">
                  <a:extLst>
                    <a:ext uri="{9D8B030D-6E8A-4147-A177-3AD203B41FA5}">
                      <a16:colId xmlns:a16="http://schemas.microsoft.com/office/drawing/2014/main" val="11058882"/>
                    </a:ext>
                  </a:extLst>
                </a:gridCol>
                <a:gridCol w="671691">
                  <a:extLst>
                    <a:ext uri="{9D8B030D-6E8A-4147-A177-3AD203B41FA5}">
                      <a16:colId xmlns:a16="http://schemas.microsoft.com/office/drawing/2014/main" val="768171850"/>
                    </a:ext>
                  </a:extLst>
                </a:gridCol>
                <a:gridCol w="671691">
                  <a:extLst>
                    <a:ext uri="{9D8B030D-6E8A-4147-A177-3AD203B41FA5}">
                      <a16:colId xmlns:a16="http://schemas.microsoft.com/office/drawing/2014/main" val="3366912073"/>
                    </a:ext>
                  </a:extLst>
                </a:gridCol>
                <a:gridCol w="652803">
                  <a:extLst>
                    <a:ext uri="{9D8B030D-6E8A-4147-A177-3AD203B41FA5}">
                      <a16:colId xmlns:a16="http://schemas.microsoft.com/office/drawing/2014/main" val="2498289397"/>
                    </a:ext>
                  </a:extLst>
                </a:gridCol>
                <a:gridCol w="652803">
                  <a:extLst>
                    <a:ext uri="{9D8B030D-6E8A-4147-A177-3AD203B41FA5}">
                      <a16:colId xmlns:a16="http://schemas.microsoft.com/office/drawing/2014/main" val="4155208492"/>
                    </a:ext>
                  </a:extLst>
                </a:gridCol>
              </a:tblGrid>
              <a:tr h="334750">
                <a:tc>
                  <a:txBody>
                    <a:bodyPr/>
                    <a:lstStyle/>
                    <a:p>
                      <a:r>
                        <a:rPr lang="en-US" sz="1600"/>
                        <a:t>Name</a:t>
                      </a:r>
                    </a:p>
                  </a:txBody>
                  <a:tcPr/>
                </a:tc>
                <a:tc>
                  <a:txBody>
                    <a:bodyPr/>
                    <a:lstStyle/>
                    <a:p>
                      <a:r>
                        <a:rPr lang="en-US" sz="1600"/>
                        <a:t>Test1</a:t>
                      </a:r>
                    </a:p>
                  </a:txBody>
                  <a:tcPr/>
                </a:tc>
                <a:tc>
                  <a:txBody>
                    <a:bodyPr/>
                    <a:lstStyle/>
                    <a:p>
                      <a:r>
                        <a:rPr lang="en-US" sz="1600"/>
                        <a:t>Test2</a:t>
                      </a:r>
                    </a:p>
                  </a:txBody>
                  <a:tcPr/>
                </a:tc>
                <a:tc>
                  <a:txBody>
                    <a:bodyPr/>
                    <a:lstStyle/>
                    <a:p>
                      <a:r>
                        <a:rPr lang="en-US" sz="1600"/>
                        <a:t>Test3</a:t>
                      </a:r>
                    </a:p>
                  </a:txBody>
                  <a:tcPr/>
                </a:tc>
                <a:tc>
                  <a:txBody>
                    <a:bodyPr/>
                    <a:lstStyle/>
                    <a:p>
                      <a:r>
                        <a:rPr lang="en-US" sz="1600"/>
                        <a:t>Test4</a:t>
                      </a:r>
                    </a:p>
                  </a:txBody>
                  <a:tcPr/>
                </a:tc>
                <a:extLst>
                  <a:ext uri="{0D108BD9-81ED-4DB2-BD59-A6C34878D82A}">
                    <a16:rowId xmlns:a16="http://schemas.microsoft.com/office/drawing/2014/main" val="749110386"/>
                  </a:ext>
                </a:extLst>
              </a:tr>
              <a:tr h="334750">
                <a:tc>
                  <a:txBody>
                    <a:bodyPr/>
                    <a:lstStyle/>
                    <a:p>
                      <a:r>
                        <a:rPr lang="en-US" sz="1600"/>
                        <a:t>Andrew</a:t>
                      </a:r>
                    </a:p>
                  </a:txBody>
                  <a:tcPr/>
                </a:tc>
                <a:tc>
                  <a:txBody>
                    <a:bodyPr/>
                    <a:lstStyle/>
                    <a:p>
                      <a:r>
                        <a:rPr lang="en-US" sz="1600"/>
                        <a:t>100</a:t>
                      </a:r>
                    </a:p>
                  </a:txBody>
                  <a:tcPr/>
                </a:tc>
                <a:tc>
                  <a:txBody>
                    <a:bodyPr/>
                    <a:lstStyle/>
                    <a:p>
                      <a:r>
                        <a:rPr lang="en-US" sz="1600"/>
                        <a:t>44</a:t>
                      </a:r>
                    </a:p>
                  </a:txBody>
                  <a:tcPr/>
                </a:tc>
                <a:tc>
                  <a:txBody>
                    <a:bodyPr/>
                    <a:lstStyle/>
                    <a:p>
                      <a:r>
                        <a:rPr lang="en-US" sz="1600"/>
                        <a:t>19</a:t>
                      </a:r>
                    </a:p>
                  </a:txBody>
                  <a:tcPr/>
                </a:tc>
                <a:tc>
                  <a:txBody>
                    <a:bodyPr/>
                    <a:lstStyle/>
                    <a:p>
                      <a:r>
                        <a:rPr lang="en-US" sz="1600"/>
                        <a:t>91</a:t>
                      </a:r>
                    </a:p>
                  </a:txBody>
                  <a:tcPr/>
                </a:tc>
                <a:extLst>
                  <a:ext uri="{0D108BD9-81ED-4DB2-BD59-A6C34878D82A}">
                    <a16:rowId xmlns:a16="http://schemas.microsoft.com/office/drawing/2014/main" val="4172388417"/>
                  </a:ext>
                </a:extLst>
              </a:tr>
              <a:tr h="334750">
                <a:tc>
                  <a:txBody>
                    <a:bodyPr/>
                    <a:lstStyle/>
                    <a:p>
                      <a:r>
                        <a:rPr lang="en-US" sz="1600"/>
                        <a:t>Brian</a:t>
                      </a:r>
                    </a:p>
                  </a:txBody>
                  <a:tcPr/>
                </a:tc>
                <a:tc>
                  <a:txBody>
                    <a:bodyPr/>
                    <a:lstStyle/>
                    <a:p>
                      <a:r>
                        <a:rPr lang="en-US" sz="1600"/>
                        <a:t>25</a:t>
                      </a:r>
                    </a:p>
                  </a:txBody>
                  <a:tcPr/>
                </a:tc>
                <a:tc>
                  <a:txBody>
                    <a:bodyPr/>
                    <a:lstStyle/>
                    <a:p>
                      <a:r>
                        <a:rPr lang="en-US" sz="1600"/>
                        <a:t>98</a:t>
                      </a:r>
                    </a:p>
                  </a:txBody>
                  <a:tcPr/>
                </a:tc>
                <a:tc>
                  <a:txBody>
                    <a:bodyPr/>
                    <a:lstStyle/>
                    <a:p>
                      <a:r>
                        <a:rPr lang="en-US" sz="1600"/>
                        <a:t>Null</a:t>
                      </a:r>
                    </a:p>
                  </a:txBody>
                  <a:tcPr/>
                </a:tc>
                <a:tc>
                  <a:txBody>
                    <a:bodyPr/>
                    <a:lstStyle/>
                    <a:p>
                      <a:r>
                        <a:rPr lang="en-US" sz="1600"/>
                        <a:t>Null</a:t>
                      </a:r>
                    </a:p>
                  </a:txBody>
                  <a:tcPr/>
                </a:tc>
                <a:extLst>
                  <a:ext uri="{0D108BD9-81ED-4DB2-BD59-A6C34878D82A}">
                    <a16:rowId xmlns:a16="http://schemas.microsoft.com/office/drawing/2014/main" val="2910268051"/>
                  </a:ext>
                </a:extLst>
              </a:tr>
              <a:tr h="334750">
                <a:tc>
                  <a:txBody>
                    <a:bodyPr/>
                    <a:lstStyle/>
                    <a:p>
                      <a:r>
                        <a:rPr lang="en-US" sz="1600"/>
                        <a:t>Celeste</a:t>
                      </a:r>
                    </a:p>
                  </a:txBody>
                  <a:tcPr/>
                </a:tc>
                <a:tc>
                  <a:txBody>
                    <a:bodyPr/>
                    <a:lstStyle/>
                    <a:p>
                      <a:r>
                        <a:rPr lang="en-US" sz="1600"/>
                        <a:t>57</a:t>
                      </a:r>
                    </a:p>
                  </a:txBody>
                  <a:tcPr/>
                </a:tc>
                <a:tc>
                  <a:txBody>
                    <a:bodyPr/>
                    <a:lstStyle/>
                    <a:p>
                      <a:r>
                        <a:rPr lang="en-US" sz="1600"/>
                        <a:t>95</a:t>
                      </a:r>
                    </a:p>
                  </a:txBody>
                  <a:tcPr/>
                </a:tc>
                <a:tc>
                  <a:txBody>
                    <a:bodyPr/>
                    <a:lstStyle/>
                    <a:p>
                      <a:r>
                        <a:rPr lang="en-US" sz="1600"/>
                        <a:t>Null</a:t>
                      </a:r>
                    </a:p>
                  </a:txBody>
                  <a:tcPr/>
                </a:tc>
                <a:tc>
                  <a:txBody>
                    <a:bodyPr/>
                    <a:lstStyle/>
                    <a:p>
                      <a:r>
                        <a:rPr lang="en-US" sz="1600"/>
                        <a:t>Null</a:t>
                      </a:r>
                    </a:p>
                  </a:txBody>
                  <a:tcPr/>
                </a:tc>
                <a:extLst>
                  <a:ext uri="{0D108BD9-81ED-4DB2-BD59-A6C34878D82A}">
                    <a16:rowId xmlns:a16="http://schemas.microsoft.com/office/drawing/2014/main" val="717271835"/>
                  </a:ext>
                </a:extLst>
              </a:tr>
              <a:tr h="334750">
                <a:tc>
                  <a:txBody>
                    <a:bodyPr/>
                    <a:lstStyle/>
                    <a:p>
                      <a:r>
                        <a:rPr lang="en-US" sz="1600"/>
                        <a:t>Robbie</a:t>
                      </a:r>
                    </a:p>
                  </a:txBody>
                  <a:tcPr/>
                </a:tc>
                <a:tc>
                  <a:txBody>
                    <a:bodyPr/>
                    <a:lstStyle/>
                    <a:p>
                      <a:r>
                        <a:rPr lang="en-US" sz="1600"/>
                        <a:t>76</a:t>
                      </a:r>
                    </a:p>
                  </a:txBody>
                  <a:tcPr/>
                </a:tc>
                <a:tc>
                  <a:txBody>
                    <a:bodyPr/>
                    <a:lstStyle/>
                    <a:p>
                      <a:r>
                        <a:rPr lang="en-US" sz="1600"/>
                        <a:t>59</a:t>
                      </a:r>
                    </a:p>
                  </a:txBody>
                  <a:tcPr/>
                </a:tc>
                <a:tc>
                  <a:txBody>
                    <a:bodyPr/>
                    <a:lstStyle/>
                    <a:p>
                      <a:r>
                        <a:rPr lang="en-US" sz="1600"/>
                        <a:t>76</a:t>
                      </a:r>
                    </a:p>
                  </a:txBody>
                  <a:tcPr/>
                </a:tc>
                <a:tc>
                  <a:txBody>
                    <a:bodyPr/>
                    <a:lstStyle/>
                    <a:p>
                      <a:r>
                        <a:rPr lang="en-US" sz="1600"/>
                        <a:t>59</a:t>
                      </a:r>
                    </a:p>
                  </a:txBody>
                  <a:tcPr/>
                </a:tc>
                <a:extLst>
                  <a:ext uri="{0D108BD9-81ED-4DB2-BD59-A6C34878D82A}">
                    <a16:rowId xmlns:a16="http://schemas.microsoft.com/office/drawing/2014/main" val="3159606682"/>
                  </a:ext>
                </a:extLst>
              </a:tr>
              <a:tr h="334750">
                <a:tc>
                  <a:txBody>
                    <a:bodyPr/>
                    <a:lstStyle/>
                    <a:p>
                      <a:r>
                        <a:rPr lang="en-US" sz="1600"/>
                        <a:t>Caroline</a:t>
                      </a:r>
                    </a:p>
                  </a:txBody>
                  <a:tcPr/>
                </a:tc>
                <a:tc>
                  <a:txBody>
                    <a:bodyPr/>
                    <a:lstStyle/>
                    <a:p>
                      <a:r>
                        <a:rPr lang="en-US" sz="1600"/>
                        <a:t>88</a:t>
                      </a:r>
                    </a:p>
                  </a:txBody>
                  <a:tcPr/>
                </a:tc>
                <a:tc>
                  <a:txBody>
                    <a:bodyPr/>
                    <a:lstStyle/>
                    <a:p>
                      <a:r>
                        <a:rPr lang="en-US" sz="1600"/>
                        <a:t>77</a:t>
                      </a:r>
                    </a:p>
                  </a:txBody>
                  <a:tcPr/>
                </a:tc>
                <a:tc>
                  <a:txBody>
                    <a:bodyPr/>
                    <a:lstStyle/>
                    <a:p>
                      <a:r>
                        <a:rPr lang="en-US" sz="1600"/>
                        <a:t>88</a:t>
                      </a:r>
                    </a:p>
                  </a:txBody>
                  <a:tcPr/>
                </a:tc>
                <a:tc>
                  <a:txBody>
                    <a:bodyPr/>
                    <a:lstStyle/>
                    <a:p>
                      <a:r>
                        <a:rPr lang="en-US" sz="1600"/>
                        <a:t>77</a:t>
                      </a:r>
                    </a:p>
                  </a:txBody>
                  <a:tcPr/>
                </a:tc>
                <a:extLst>
                  <a:ext uri="{0D108BD9-81ED-4DB2-BD59-A6C34878D82A}">
                    <a16:rowId xmlns:a16="http://schemas.microsoft.com/office/drawing/2014/main" val="966201973"/>
                  </a:ext>
                </a:extLst>
              </a:tr>
              <a:tr h="334750">
                <a:tc>
                  <a:txBody>
                    <a:bodyPr/>
                    <a:lstStyle/>
                    <a:p>
                      <a:r>
                        <a:rPr lang="en-US" sz="1600"/>
                        <a:t>John</a:t>
                      </a:r>
                    </a:p>
                  </a:txBody>
                  <a:tcPr>
                    <a:solidFill>
                      <a:schemeClr val="accent2">
                        <a:lumMod val="20000"/>
                        <a:lumOff val="80000"/>
                      </a:schemeClr>
                    </a:solidFill>
                  </a:tcPr>
                </a:tc>
                <a:tc>
                  <a:txBody>
                    <a:bodyPr/>
                    <a:lstStyle/>
                    <a:p>
                      <a:r>
                        <a:rPr lang="en-US" sz="1600"/>
                        <a:t>Null</a:t>
                      </a:r>
                    </a:p>
                  </a:txBody>
                  <a:tcPr>
                    <a:solidFill>
                      <a:schemeClr val="accent2">
                        <a:lumMod val="20000"/>
                        <a:lumOff val="80000"/>
                      </a:schemeClr>
                    </a:solidFill>
                  </a:tcPr>
                </a:tc>
                <a:tc>
                  <a:txBody>
                    <a:bodyPr/>
                    <a:lstStyle/>
                    <a:p>
                      <a:r>
                        <a:rPr lang="en-US" sz="1600"/>
                        <a:t>Null</a:t>
                      </a:r>
                    </a:p>
                  </a:txBody>
                  <a:tcPr>
                    <a:solidFill>
                      <a:schemeClr val="accent2">
                        <a:lumMod val="20000"/>
                        <a:lumOff val="80000"/>
                      </a:schemeClr>
                    </a:solidFill>
                  </a:tcPr>
                </a:tc>
                <a:tc>
                  <a:txBody>
                    <a:bodyPr/>
                    <a:lstStyle/>
                    <a:p>
                      <a:r>
                        <a:rPr lang="en-US" sz="1600"/>
                        <a:t>84</a:t>
                      </a:r>
                    </a:p>
                  </a:txBody>
                  <a:tcPr>
                    <a:solidFill>
                      <a:schemeClr val="accent2">
                        <a:lumMod val="20000"/>
                        <a:lumOff val="80000"/>
                      </a:schemeClr>
                    </a:solidFill>
                  </a:tcPr>
                </a:tc>
                <a:tc>
                  <a:txBody>
                    <a:bodyPr/>
                    <a:lstStyle/>
                    <a:p>
                      <a:r>
                        <a:rPr lang="en-US" sz="1600"/>
                        <a:t>66</a:t>
                      </a:r>
                    </a:p>
                  </a:txBody>
                  <a:tcPr>
                    <a:solidFill>
                      <a:schemeClr val="accent2">
                        <a:lumMod val="20000"/>
                        <a:lumOff val="80000"/>
                      </a:schemeClr>
                    </a:solidFill>
                  </a:tcPr>
                </a:tc>
                <a:extLst>
                  <a:ext uri="{0D108BD9-81ED-4DB2-BD59-A6C34878D82A}">
                    <a16:rowId xmlns:a16="http://schemas.microsoft.com/office/drawing/2014/main" val="1606660866"/>
                  </a:ext>
                </a:extLst>
              </a:tr>
              <a:tr h="334750">
                <a:tc>
                  <a:txBody>
                    <a:bodyPr/>
                    <a:lstStyle/>
                    <a:p>
                      <a:r>
                        <a:rPr lang="en-US" sz="1600"/>
                        <a:t>Laurie</a:t>
                      </a:r>
                    </a:p>
                  </a:txBody>
                  <a:tcPr>
                    <a:solidFill>
                      <a:schemeClr val="accent2">
                        <a:lumMod val="40000"/>
                        <a:lumOff val="60000"/>
                      </a:schemeClr>
                    </a:solidFill>
                  </a:tcPr>
                </a:tc>
                <a:tc>
                  <a:txBody>
                    <a:bodyPr/>
                    <a:lstStyle/>
                    <a:p>
                      <a:r>
                        <a:rPr lang="en-US" sz="1600"/>
                        <a:t>Null</a:t>
                      </a:r>
                    </a:p>
                  </a:txBody>
                  <a:tcPr>
                    <a:solidFill>
                      <a:schemeClr val="accent2">
                        <a:lumMod val="40000"/>
                        <a:lumOff val="60000"/>
                      </a:schemeClr>
                    </a:solidFill>
                  </a:tcPr>
                </a:tc>
                <a:tc>
                  <a:txBody>
                    <a:bodyPr/>
                    <a:lstStyle/>
                    <a:p>
                      <a:r>
                        <a:rPr lang="en-US" sz="1600"/>
                        <a:t>Null</a:t>
                      </a:r>
                    </a:p>
                  </a:txBody>
                  <a:tcPr>
                    <a:solidFill>
                      <a:schemeClr val="accent2">
                        <a:lumMod val="40000"/>
                        <a:lumOff val="60000"/>
                      </a:schemeClr>
                    </a:solidFill>
                  </a:tcPr>
                </a:tc>
                <a:tc>
                  <a:txBody>
                    <a:bodyPr/>
                    <a:lstStyle/>
                    <a:p>
                      <a:r>
                        <a:rPr lang="en-US" sz="1600"/>
                        <a:t>59</a:t>
                      </a:r>
                    </a:p>
                  </a:txBody>
                  <a:tcPr>
                    <a:solidFill>
                      <a:schemeClr val="accent2">
                        <a:lumMod val="40000"/>
                        <a:lumOff val="60000"/>
                      </a:schemeClr>
                    </a:solidFill>
                  </a:tcPr>
                </a:tc>
                <a:tc>
                  <a:txBody>
                    <a:bodyPr/>
                    <a:lstStyle/>
                    <a:p>
                      <a:r>
                        <a:rPr lang="en-US" sz="1600"/>
                        <a:t>72</a:t>
                      </a:r>
                    </a:p>
                  </a:txBody>
                  <a:tcPr>
                    <a:solidFill>
                      <a:schemeClr val="accent2">
                        <a:lumMod val="40000"/>
                        <a:lumOff val="60000"/>
                      </a:schemeClr>
                    </a:solidFill>
                  </a:tcPr>
                </a:tc>
                <a:extLst>
                  <a:ext uri="{0D108BD9-81ED-4DB2-BD59-A6C34878D82A}">
                    <a16:rowId xmlns:a16="http://schemas.microsoft.com/office/drawing/2014/main" val="198695025"/>
                  </a:ext>
                </a:extLst>
              </a:tr>
            </a:tbl>
          </a:graphicData>
        </a:graphic>
      </p:graphicFrame>
    </p:spTree>
    <p:extLst>
      <p:ext uri="{BB962C8B-B14F-4D97-AF65-F5344CB8AC3E}">
        <p14:creationId xmlns:p14="http://schemas.microsoft.com/office/powerpoint/2010/main" val="1407345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76986" y="84839"/>
            <a:ext cx="3051668" cy="584775"/>
          </a:xfrm>
          <a:prstGeom prst="rect">
            <a:avLst/>
          </a:prstGeom>
          <a:noFill/>
        </p:spPr>
        <p:txBody>
          <a:bodyPr wrap="none" rtlCol="0">
            <a:spAutoFit/>
          </a:bodyPr>
          <a:lstStyle/>
          <a:p>
            <a:pPr algn="ctr"/>
            <a:r>
              <a:rPr lang="en-US" sz="3200" b="1" u="sng"/>
              <a:t>SQL Introduction</a:t>
            </a:r>
            <a:endParaRPr lang="en-US" sz="1600" b="1" u="sng"/>
          </a:p>
        </p:txBody>
      </p:sp>
      <p:sp>
        <p:nvSpPr>
          <p:cNvPr id="5" name="TextBox 4">
            <a:extLst>
              <a:ext uri="{FF2B5EF4-FFF2-40B4-BE49-F238E27FC236}">
                <a16:creationId xmlns:a16="http://schemas.microsoft.com/office/drawing/2014/main" id="{1C10B97D-EFF2-40ED-B5E6-F62FB9AC82A2}"/>
              </a:ext>
            </a:extLst>
          </p:cNvPr>
          <p:cNvSpPr txBox="1"/>
          <p:nvPr/>
        </p:nvSpPr>
        <p:spPr>
          <a:xfrm flipH="1">
            <a:off x="378339" y="1257684"/>
            <a:ext cx="10191338" cy="369332"/>
          </a:xfrm>
          <a:prstGeom prst="rect">
            <a:avLst/>
          </a:prstGeom>
          <a:noFill/>
        </p:spPr>
        <p:txBody>
          <a:bodyPr wrap="square" rtlCol="0">
            <a:spAutoFit/>
          </a:bodyPr>
          <a:lstStyle/>
          <a:p>
            <a:r>
              <a:rPr lang="en-US" sz="1600"/>
              <a:t>If</a:t>
            </a:r>
            <a:r>
              <a:rPr lang="en-US"/>
              <a:t> </a:t>
            </a:r>
            <a:r>
              <a:rPr lang="en-US" sz="1600"/>
              <a:t>you click on Databases, you get this, and then can click on the individual databases and do stuff. </a:t>
            </a:r>
            <a:endParaRPr lang="en-US"/>
          </a:p>
        </p:txBody>
      </p:sp>
      <p:pic>
        <p:nvPicPr>
          <p:cNvPr id="2" name="Picture 1">
            <a:extLst>
              <a:ext uri="{FF2B5EF4-FFF2-40B4-BE49-F238E27FC236}">
                <a16:creationId xmlns:a16="http://schemas.microsoft.com/office/drawing/2014/main" id="{A5E9975F-09BF-48B4-A40E-C86CACD2314E}"/>
              </a:ext>
            </a:extLst>
          </p:cNvPr>
          <p:cNvPicPr>
            <a:picLocks noChangeAspect="1"/>
          </p:cNvPicPr>
          <p:nvPr/>
        </p:nvPicPr>
        <p:blipFill>
          <a:blip r:embed="rId2"/>
          <a:stretch>
            <a:fillRect/>
          </a:stretch>
        </p:blipFill>
        <p:spPr>
          <a:xfrm>
            <a:off x="391569" y="2053577"/>
            <a:ext cx="9906859" cy="3124471"/>
          </a:xfrm>
          <a:prstGeom prst="rect">
            <a:avLst/>
          </a:prstGeom>
        </p:spPr>
      </p:pic>
    </p:spTree>
    <p:extLst>
      <p:ext uri="{BB962C8B-B14F-4D97-AF65-F5344CB8AC3E}">
        <p14:creationId xmlns:p14="http://schemas.microsoft.com/office/powerpoint/2010/main" val="175241438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125161" y="70618"/>
            <a:ext cx="3277885" cy="584775"/>
          </a:xfrm>
          <a:prstGeom prst="rect">
            <a:avLst/>
          </a:prstGeom>
          <a:noFill/>
        </p:spPr>
        <p:txBody>
          <a:bodyPr wrap="none" rtlCol="0">
            <a:spAutoFit/>
          </a:bodyPr>
          <a:lstStyle/>
          <a:p>
            <a:pPr algn="ctr"/>
            <a:r>
              <a:rPr lang="en-US" sz="3200" b="1" u="sng"/>
              <a:t>SQL Joining Tables</a:t>
            </a:r>
            <a:endParaRPr lang="en-US" sz="1600" b="1" u="sng"/>
          </a:p>
        </p:txBody>
      </p:sp>
      <p:sp>
        <p:nvSpPr>
          <p:cNvPr id="5" name="TextBox 4">
            <a:extLst>
              <a:ext uri="{FF2B5EF4-FFF2-40B4-BE49-F238E27FC236}">
                <a16:creationId xmlns:a16="http://schemas.microsoft.com/office/drawing/2014/main" id="{18A882A0-C812-F450-610C-7753D2F2BE96}"/>
              </a:ext>
            </a:extLst>
          </p:cNvPr>
          <p:cNvSpPr txBox="1"/>
          <p:nvPr/>
        </p:nvSpPr>
        <p:spPr>
          <a:xfrm>
            <a:off x="295094" y="946166"/>
            <a:ext cx="7904883" cy="338554"/>
          </a:xfrm>
          <a:prstGeom prst="rect">
            <a:avLst/>
          </a:prstGeom>
          <a:noFill/>
        </p:spPr>
        <p:txBody>
          <a:bodyPr wrap="square" rtlCol="0">
            <a:spAutoFit/>
          </a:bodyPr>
          <a:lstStyle/>
          <a:p>
            <a:r>
              <a:rPr lang="en-US" sz="1600"/>
              <a:t>Now let’s look at the UNION command.   For example,</a:t>
            </a:r>
          </a:p>
        </p:txBody>
      </p:sp>
      <p:pic>
        <p:nvPicPr>
          <p:cNvPr id="6" name="Picture 5">
            <a:extLst>
              <a:ext uri="{FF2B5EF4-FFF2-40B4-BE49-F238E27FC236}">
                <a16:creationId xmlns:a16="http://schemas.microsoft.com/office/drawing/2014/main" id="{B849FB03-8F92-A786-B12C-2D32BFD3EF58}"/>
              </a:ext>
            </a:extLst>
          </p:cNvPr>
          <p:cNvPicPr>
            <a:picLocks noChangeAspect="1"/>
          </p:cNvPicPr>
          <p:nvPr/>
        </p:nvPicPr>
        <p:blipFill>
          <a:blip r:embed="rId2"/>
          <a:stretch>
            <a:fillRect/>
          </a:stretch>
        </p:blipFill>
        <p:spPr>
          <a:xfrm>
            <a:off x="413081" y="1575493"/>
            <a:ext cx="1574470" cy="1372614"/>
          </a:xfrm>
          <a:prstGeom prst="rect">
            <a:avLst/>
          </a:prstGeom>
        </p:spPr>
      </p:pic>
      <p:pic>
        <p:nvPicPr>
          <p:cNvPr id="9" name="Picture 8">
            <a:extLst>
              <a:ext uri="{FF2B5EF4-FFF2-40B4-BE49-F238E27FC236}">
                <a16:creationId xmlns:a16="http://schemas.microsoft.com/office/drawing/2014/main" id="{E4D04813-2554-9B70-BBD7-1747E259D58B}"/>
              </a:ext>
            </a:extLst>
          </p:cNvPr>
          <p:cNvPicPr>
            <a:picLocks noChangeAspect="1"/>
          </p:cNvPicPr>
          <p:nvPr/>
        </p:nvPicPr>
        <p:blipFill>
          <a:blip r:embed="rId3"/>
          <a:stretch>
            <a:fillRect/>
          </a:stretch>
        </p:blipFill>
        <p:spPr>
          <a:xfrm>
            <a:off x="2666161" y="1582636"/>
            <a:ext cx="1477750" cy="1372614"/>
          </a:xfrm>
          <a:prstGeom prst="rect">
            <a:avLst/>
          </a:prstGeom>
        </p:spPr>
      </p:pic>
      <mc:AlternateContent xmlns:mc="http://schemas.openxmlformats.org/markup-compatibility/2006" xmlns:p14="http://schemas.microsoft.com/office/powerpoint/2010/main">
        <mc:Choice Requires="p14">
          <p:contentPart p14:bwMode="auto" r:id="rId4">
            <p14:nvContentPartPr>
              <p14:cNvPr id="11" name="Ink 10">
                <a:extLst>
                  <a:ext uri="{FF2B5EF4-FFF2-40B4-BE49-F238E27FC236}">
                    <a16:creationId xmlns:a16="http://schemas.microsoft.com/office/drawing/2014/main" id="{63C99889-3F12-7ACC-19E7-2CD5FA7A6FB8}"/>
                  </a:ext>
                </a:extLst>
              </p14:cNvPr>
              <p14:cNvContentPartPr/>
              <p14:nvPr/>
            </p14:nvContentPartPr>
            <p14:xfrm>
              <a:off x="5433624" y="4115411"/>
              <a:ext cx="594360" cy="203040"/>
            </p14:xfrm>
          </p:contentPart>
        </mc:Choice>
        <mc:Fallback xmlns="">
          <p:pic>
            <p:nvPicPr>
              <p:cNvPr id="11" name="Ink 10">
                <a:extLst>
                  <a:ext uri="{FF2B5EF4-FFF2-40B4-BE49-F238E27FC236}">
                    <a16:creationId xmlns:a16="http://schemas.microsoft.com/office/drawing/2014/main" id="{63C99889-3F12-7ACC-19E7-2CD5FA7A6FB8}"/>
                  </a:ext>
                </a:extLst>
              </p:cNvPr>
              <p:cNvPicPr/>
              <p:nvPr/>
            </p:nvPicPr>
            <p:blipFill>
              <a:blip r:embed="rId5"/>
              <a:stretch>
                <a:fillRect/>
              </a:stretch>
            </p:blipFill>
            <p:spPr>
              <a:xfrm>
                <a:off x="5424624" y="4106427"/>
                <a:ext cx="612000" cy="220649"/>
              </a:xfrm>
              <a:prstGeom prst="rect">
                <a:avLst/>
              </a:prstGeom>
            </p:spPr>
          </p:pic>
        </mc:Fallback>
      </mc:AlternateContent>
      <p:pic>
        <p:nvPicPr>
          <p:cNvPr id="2" name="Picture 1">
            <a:extLst>
              <a:ext uri="{FF2B5EF4-FFF2-40B4-BE49-F238E27FC236}">
                <a16:creationId xmlns:a16="http://schemas.microsoft.com/office/drawing/2014/main" id="{07353E4E-5ABC-12EF-2A56-6C69525AF276}"/>
              </a:ext>
            </a:extLst>
          </p:cNvPr>
          <p:cNvPicPr>
            <a:picLocks noChangeAspect="1"/>
          </p:cNvPicPr>
          <p:nvPr/>
        </p:nvPicPr>
        <p:blipFill>
          <a:blip r:embed="rId6"/>
          <a:stretch>
            <a:fillRect/>
          </a:stretch>
        </p:blipFill>
        <p:spPr>
          <a:xfrm>
            <a:off x="441763" y="3313653"/>
            <a:ext cx="4448796" cy="2133898"/>
          </a:xfrm>
          <a:prstGeom prst="rect">
            <a:avLst/>
          </a:prstGeom>
        </p:spPr>
      </p:pic>
      <p:pic>
        <p:nvPicPr>
          <p:cNvPr id="7" name="Picture 6">
            <a:extLst>
              <a:ext uri="{FF2B5EF4-FFF2-40B4-BE49-F238E27FC236}">
                <a16:creationId xmlns:a16="http://schemas.microsoft.com/office/drawing/2014/main" id="{CD4F37F6-BF2C-5794-D1AF-EB6FDDFE3E5D}"/>
              </a:ext>
            </a:extLst>
          </p:cNvPr>
          <p:cNvPicPr>
            <a:picLocks noChangeAspect="1"/>
          </p:cNvPicPr>
          <p:nvPr/>
        </p:nvPicPr>
        <p:blipFill>
          <a:blip r:embed="rId7"/>
          <a:stretch>
            <a:fillRect/>
          </a:stretch>
        </p:blipFill>
        <p:spPr>
          <a:xfrm>
            <a:off x="6709106" y="3113370"/>
            <a:ext cx="2981741" cy="2410161"/>
          </a:xfrm>
          <a:prstGeom prst="rect">
            <a:avLst/>
          </a:prstGeom>
        </p:spPr>
      </p:pic>
    </p:spTree>
    <p:extLst>
      <p:ext uri="{BB962C8B-B14F-4D97-AF65-F5344CB8AC3E}">
        <p14:creationId xmlns:p14="http://schemas.microsoft.com/office/powerpoint/2010/main" val="2530782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276986" y="84839"/>
            <a:ext cx="3051668" cy="584775"/>
          </a:xfrm>
          <a:prstGeom prst="rect">
            <a:avLst/>
          </a:prstGeom>
          <a:noFill/>
        </p:spPr>
        <p:txBody>
          <a:bodyPr wrap="none" rtlCol="0">
            <a:spAutoFit/>
          </a:bodyPr>
          <a:lstStyle/>
          <a:p>
            <a:pPr algn="ctr"/>
            <a:r>
              <a:rPr lang="en-US" sz="3200" b="1" u="sng"/>
              <a:t>SQL Introduction</a:t>
            </a:r>
            <a:endParaRPr lang="en-US" sz="1600" b="1" u="sng"/>
          </a:p>
        </p:txBody>
      </p:sp>
      <p:sp>
        <p:nvSpPr>
          <p:cNvPr id="6" name="TextBox 5">
            <a:extLst>
              <a:ext uri="{FF2B5EF4-FFF2-40B4-BE49-F238E27FC236}">
                <a16:creationId xmlns:a16="http://schemas.microsoft.com/office/drawing/2014/main" id="{57FE3648-BE7A-4ECF-B5F2-200115A9F6EF}"/>
              </a:ext>
            </a:extLst>
          </p:cNvPr>
          <p:cNvSpPr txBox="1"/>
          <p:nvPr/>
        </p:nvSpPr>
        <p:spPr>
          <a:xfrm flipH="1">
            <a:off x="453248" y="1183942"/>
            <a:ext cx="10191338" cy="338554"/>
          </a:xfrm>
          <a:prstGeom prst="rect">
            <a:avLst/>
          </a:prstGeom>
          <a:noFill/>
        </p:spPr>
        <p:txBody>
          <a:bodyPr wrap="square" rtlCol="0">
            <a:spAutoFit/>
          </a:bodyPr>
          <a:lstStyle/>
          <a:p>
            <a:r>
              <a:rPr lang="en-US" sz="1600"/>
              <a:t>If you click on SQL, you get empty page where you can input SQL commands.</a:t>
            </a:r>
          </a:p>
        </p:txBody>
      </p:sp>
      <p:pic>
        <p:nvPicPr>
          <p:cNvPr id="7" name="Picture 6">
            <a:extLst>
              <a:ext uri="{FF2B5EF4-FFF2-40B4-BE49-F238E27FC236}">
                <a16:creationId xmlns:a16="http://schemas.microsoft.com/office/drawing/2014/main" id="{6AFCF6FD-3217-4B7F-913D-703FF276813E}"/>
              </a:ext>
            </a:extLst>
          </p:cNvPr>
          <p:cNvPicPr>
            <a:picLocks noChangeAspect="1"/>
          </p:cNvPicPr>
          <p:nvPr/>
        </p:nvPicPr>
        <p:blipFill>
          <a:blip r:embed="rId2"/>
          <a:stretch>
            <a:fillRect/>
          </a:stretch>
        </p:blipFill>
        <p:spPr>
          <a:xfrm>
            <a:off x="571438" y="1818968"/>
            <a:ext cx="8245624" cy="3762066"/>
          </a:xfrm>
          <a:prstGeom prst="rect">
            <a:avLst/>
          </a:prstGeom>
        </p:spPr>
      </p:pic>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A432CC18-5E8F-43C0-B70F-DD146D87461C}"/>
                  </a:ext>
                </a:extLst>
              </p14:cNvPr>
              <p14:cNvContentPartPr/>
              <p14:nvPr/>
            </p14:nvContentPartPr>
            <p14:xfrm>
              <a:off x="6356090" y="1386116"/>
              <a:ext cx="899640" cy="1555920"/>
            </p14:xfrm>
          </p:contentPart>
        </mc:Choice>
        <mc:Fallback xmlns="">
          <p:pic>
            <p:nvPicPr>
              <p:cNvPr id="2" name="Ink 1">
                <a:extLst>
                  <a:ext uri="{FF2B5EF4-FFF2-40B4-BE49-F238E27FC236}">
                    <a16:creationId xmlns:a16="http://schemas.microsoft.com/office/drawing/2014/main" id="{A432CC18-5E8F-43C0-B70F-DD146D87461C}"/>
                  </a:ext>
                </a:extLst>
              </p:cNvPr>
              <p:cNvPicPr/>
              <p:nvPr/>
            </p:nvPicPr>
            <p:blipFill>
              <a:blip r:embed="rId4"/>
              <a:stretch>
                <a:fillRect/>
              </a:stretch>
            </p:blipFill>
            <p:spPr>
              <a:xfrm>
                <a:off x="6347450" y="1377476"/>
                <a:ext cx="917280" cy="15735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314F3BB7-E800-470A-BE27-B7AF74DD37A3}"/>
                  </a:ext>
                </a:extLst>
              </p14:cNvPr>
              <p14:cNvContentPartPr/>
              <p14:nvPr/>
            </p14:nvContentPartPr>
            <p14:xfrm>
              <a:off x="7069610" y="1386116"/>
              <a:ext cx="1092240" cy="4157280"/>
            </p14:xfrm>
          </p:contentPart>
        </mc:Choice>
        <mc:Fallback xmlns="">
          <p:pic>
            <p:nvPicPr>
              <p:cNvPr id="3" name="Ink 2">
                <a:extLst>
                  <a:ext uri="{FF2B5EF4-FFF2-40B4-BE49-F238E27FC236}">
                    <a16:creationId xmlns:a16="http://schemas.microsoft.com/office/drawing/2014/main" id="{314F3BB7-E800-470A-BE27-B7AF74DD37A3}"/>
                  </a:ext>
                </a:extLst>
              </p:cNvPr>
              <p:cNvPicPr/>
              <p:nvPr/>
            </p:nvPicPr>
            <p:blipFill>
              <a:blip r:embed="rId6"/>
              <a:stretch>
                <a:fillRect/>
              </a:stretch>
            </p:blipFill>
            <p:spPr>
              <a:xfrm>
                <a:off x="7060970" y="1377476"/>
                <a:ext cx="1109880" cy="4174920"/>
              </a:xfrm>
              <a:prstGeom prst="rect">
                <a:avLst/>
              </a:prstGeom>
            </p:spPr>
          </p:pic>
        </mc:Fallback>
      </mc:AlternateContent>
      <p:sp>
        <p:nvSpPr>
          <p:cNvPr id="5" name="TextBox 4">
            <a:extLst>
              <a:ext uri="{FF2B5EF4-FFF2-40B4-BE49-F238E27FC236}">
                <a16:creationId xmlns:a16="http://schemas.microsoft.com/office/drawing/2014/main" id="{36D74782-2C3E-4A59-96ED-6313ACFE7F36}"/>
              </a:ext>
            </a:extLst>
          </p:cNvPr>
          <p:cNvSpPr txBox="1"/>
          <p:nvPr/>
        </p:nvSpPr>
        <p:spPr>
          <a:xfrm>
            <a:off x="8485239" y="2861187"/>
            <a:ext cx="2595716" cy="584775"/>
          </a:xfrm>
          <a:prstGeom prst="rect">
            <a:avLst/>
          </a:prstGeom>
          <a:noFill/>
        </p:spPr>
        <p:txBody>
          <a:bodyPr wrap="square" rtlCol="0">
            <a:spAutoFit/>
          </a:bodyPr>
          <a:lstStyle/>
          <a:p>
            <a:r>
              <a:rPr lang="en-US" sz="1600"/>
              <a:t>in either of these two windows</a:t>
            </a:r>
            <a:endParaRPr lang="en-US" sz="1400"/>
          </a:p>
        </p:txBody>
      </p:sp>
    </p:spTree>
    <p:extLst>
      <p:ext uri="{BB962C8B-B14F-4D97-AF65-F5344CB8AC3E}">
        <p14:creationId xmlns:p14="http://schemas.microsoft.com/office/powerpoint/2010/main" val="15746145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7968</TotalTime>
  <Words>6626</Words>
  <Application>Microsoft Office PowerPoint</Application>
  <PresentationFormat>Widescreen</PresentationFormat>
  <Paragraphs>1319</Paragraphs>
  <Slides>80</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80</vt:i4>
      </vt:variant>
    </vt:vector>
  </HeadingPairs>
  <TitlesOfParts>
    <vt:vector size="84"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166</cp:revision>
  <dcterms:created xsi:type="dcterms:W3CDTF">2021-06-22T17:25:31Z</dcterms:created>
  <dcterms:modified xsi:type="dcterms:W3CDTF">2024-07-15T22:53:06Z</dcterms:modified>
</cp:coreProperties>
</file>